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Lst>
  <p:notesMasterIdLst>
    <p:notesMasterId r:id="rId18"/>
  </p:notesMasterIdLst>
  <p:sldIdLst>
    <p:sldId id="2561" r:id="rId5"/>
    <p:sldId id="2577" r:id="rId6"/>
    <p:sldId id="2587" r:id="rId7"/>
    <p:sldId id="2578" r:id="rId8"/>
    <p:sldId id="2588" r:id="rId9"/>
    <p:sldId id="2579" r:id="rId10"/>
    <p:sldId id="2580" r:id="rId11"/>
    <p:sldId id="2581" r:id="rId12"/>
    <p:sldId id="2582" r:id="rId13"/>
    <p:sldId id="2583" r:id="rId14"/>
    <p:sldId id="2584" r:id="rId15"/>
    <p:sldId id="2585" r:id="rId16"/>
    <p:sldId id="25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734512-0B22-472B-9F3E-CAF6DC6EF8FF}" v="400" dt="2025-11-20T15:55:28.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4660"/>
  </p:normalViewPr>
  <p:slideViewPr>
    <p:cSldViewPr snapToGrid="0">
      <p:cViewPr varScale="1">
        <p:scale>
          <a:sx n="141" d="100"/>
          <a:sy n="141" d="100"/>
        </p:scale>
        <p:origin x="980" y="3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Lillywhite" userId="f5135ee0-6ad9-4b04-8840-c96affa9e19e" providerId="ADAL" clId="{4C1AB586-01CD-46FD-8EE8-769E2CA953B0}"/>
    <pc:docChg chg="undo custSel addSld delSld modSld sldOrd delMainMaster delSection modSection">
      <pc:chgData name="Jason Lillywhite" userId="f5135ee0-6ad9-4b04-8840-c96affa9e19e" providerId="ADAL" clId="{4C1AB586-01CD-46FD-8EE8-769E2CA953B0}" dt="2025-11-20T15:55:28.879" v="1582" actId="1076"/>
      <pc:docMkLst>
        <pc:docMk/>
      </pc:docMkLst>
      <pc:sldChg chg="modSp mod modAnim">
        <pc:chgData name="Jason Lillywhite" userId="f5135ee0-6ad9-4b04-8840-c96affa9e19e" providerId="ADAL" clId="{4C1AB586-01CD-46FD-8EE8-769E2CA953B0}" dt="2025-11-19T23:33:39.097" v="1271" actId="20577"/>
        <pc:sldMkLst>
          <pc:docMk/>
          <pc:sldMk cId="1890122144" sldId="2561"/>
        </pc:sldMkLst>
        <pc:spChg chg="mod">
          <ac:chgData name="Jason Lillywhite" userId="f5135ee0-6ad9-4b04-8840-c96affa9e19e" providerId="ADAL" clId="{4C1AB586-01CD-46FD-8EE8-769E2CA953B0}" dt="2025-11-18T02:12:43.039" v="245" actId="20577"/>
          <ac:spMkLst>
            <pc:docMk/>
            <pc:sldMk cId="1890122144" sldId="2561"/>
            <ac:spMk id="2" creationId="{CDFF32E5-FF7F-6291-6759-77BFDCE0FA58}"/>
          </ac:spMkLst>
        </pc:spChg>
        <pc:spChg chg="mod">
          <ac:chgData name="Jason Lillywhite" userId="f5135ee0-6ad9-4b04-8840-c96affa9e19e" providerId="ADAL" clId="{4C1AB586-01CD-46FD-8EE8-769E2CA953B0}" dt="2025-11-19T23:33:39.097" v="1271" actId="20577"/>
          <ac:spMkLst>
            <pc:docMk/>
            <pc:sldMk cId="1890122144" sldId="2561"/>
            <ac:spMk id="3" creationId="{A59F76D7-DC74-8631-B24B-B670AB7744AC}"/>
          </ac:spMkLst>
        </pc:spChg>
        <pc:spChg chg="mod">
          <ac:chgData name="Jason Lillywhite" userId="f5135ee0-6ad9-4b04-8840-c96affa9e19e" providerId="ADAL" clId="{4C1AB586-01CD-46FD-8EE8-769E2CA953B0}" dt="2025-11-18T02:11:08.136" v="146" actId="27636"/>
          <ac:spMkLst>
            <pc:docMk/>
            <pc:sldMk cId="1890122144" sldId="2561"/>
            <ac:spMk id="4" creationId="{0AF64526-40DF-EF93-3F3F-319619754077}"/>
          </ac:spMkLst>
        </pc:spChg>
        <pc:spChg chg="mod">
          <ac:chgData name="Jason Lillywhite" userId="f5135ee0-6ad9-4b04-8840-c96affa9e19e" providerId="ADAL" clId="{4C1AB586-01CD-46FD-8EE8-769E2CA953B0}" dt="2025-11-18T02:11:07.929" v="145"/>
          <ac:spMkLst>
            <pc:docMk/>
            <pc:sldMk cId="1890122144" sldId="2561"/>
            <ac:spMk id="5" creationId="{24B7E1BD-0841-EBC8-DC84-32F4645F61CF}"/>
          </ac:spMkLst>
        </pc:spChg>
        <pc:spChg chg="mod">
          <ac:chgData name="Jason Lillywhite" userId="f5135ee0-6ad9-4b04-8840-c96affa9e19e" providerId="ADAL" clId="{4C1AB586-01CD-46FD-8EE8-769E2CA953B0}" dt="2025-11-18T02:11:07.929" v="145"/>
          <ac:spMkLst>
            <pc:docMk/>
            <pc:sldMk cId="1890122144" sldId="2561"/>
            <ac:spMk id="6" creationId="{BBA3C6DA-076F-D1A7-A93F-99A8D1652CF4}"/>
          </ac:spMkLst>
        </pc:spChg>
      </pc:sldChg>
      <pc:sldChg chg="addSp delSp modSp new mod modClrScheme chgLayout">
        <pc:chgData name="Jason Lillywhite" userId="f5135ee0-6ad9-4b04-8840-c96affa9e19e" providerId="ADAL" clId="{4C1AB586-01CD-46FD-8EE8-769E2CA953B0}" dt="2025-11-20T15:55:28.879" v="1582" actId="1076"/>
        <pc:sldMkLst>
          <pc:docMk/>
          <pc:sldMk cId="1568030324" sldId="2577"/>
        </pc:sldMkLst>
        <pc:spChg chg="mod ord">
          <ac:chgData name="Jason Lillywhite" userId="f5135ee0-6ad9-4b04-8840-c96affa9e19e" providerId="ADAL" clId="{4C1AB586-01CD-46FD-8EE8-769E2CA953B0}" dt="2025-11-18T02:15:33.127" v="256" actId="700"/>
          <ac:spMkLst>
            <pc:docMk/>
            <pc:sldMk cId="1568030324" sldId="2577"/>
            <ac:spMk id="4" creationId="{99384C99-A569-78B3-E7A0-EF20603C2746}"/>
          </ac:spMkLst>
        </pc:spChg>
        <pc:spChg chg="mod ord">
          <ac:chgData name="Jason Lillywhite" userId="f5135ee0-6ad9-4b04-8840-c96affa9e19e" providerId="ADAL" clId="{4C1AB586-01CD-46FD-8EE8-769E2CA953B0}" dt="2025-11-18T02:15:33.127" v="256" actId="700"/>
          <ac:spMkLst>
            <pc:docMk/>
            <pc:sldMk cId="1568030324" sldId="2577"/>
            <ac:spMk id="5" creationId="{E074BB10-6DF9-1C5B-1FB1-32E051589088}"/>
          </ac:spMkLst>
        </pc:spChg>
        <pc:spChg chg="add mod ord">
          <ac:chgData name="Jason Lillywhite" userId="f5135ee0-6ad9-4b04-8840-c96affa9e19e" providerId="ADAL" clId="{4C1AB586-01CD-46FD-8EE8-769E2CA953B0}" dt="2025-11-18T02:15:35.389" v="257"/>
          <ac:spMkLst>
            <pc:docMk/>
            <pc:sldMk cId="1568030324" sldId="2577"/>
            <ac:spMk id="6" creationId="{8066C047-9D49-3817-2F3A-E755544EB1B3}"/>
          </ac:spMkLst>
        </pc:spChg>
        <pc:spChg chg="add mod ord">
          <ac:chgData name="Jason Lillywhite" userId="f5135ee0-6ad9-4b04-8840-c96affa9e19e" providerId="ADAL" clId="{4C1AB586-01CD-46FD-8EE8-769E2CA953B0}" dt="2025-11-20T15:54:22.483" v="1580" actId="15"/>
          <ac:spMkLst>
            <pc:docMk/>
            <pc:sldMk cId="1568030324" sldId="2577"/>
            <ac:spMk id="7" creationId="{5904DDAC-CC73-D16F-F561-37E254ACE6ED}"/>
          </ac:spMkLst>
        </pc:spChg>
        <pc:picChg chg="add mod">
          <ac:chgData name="Jason Lillywhite" userId="f5135ee0-6ad9-4b04-8840-c96affa9e19e" providerId="ADAL" clId="{4C1AB586-01CD-46FD-8EE8-769E2CA953B0}" dt="2025-11-20T15:55:28.879" v="1582" actId="1076"/>
          <ac:picMkLst>
            <pc:docMk/>
            <pc:sldMk cId="1568030324" sldId="2577"/>
            <ac:picMk id="3" creationId="{3FE41690-A5BD-E70E-B5B4-35ABDF1010F0}"/>
          </ac:picMkLst>
        </pc:picChg>
        <pc:picChg chg="add mod">
          <ac:chgData name="Jason Lillywhite" userId="f5135ee0-6ad9-4b04-8840-c96affa9e19e" providerId="ADAL" clId="{4C1AB586-01CD-46FD-8EE8-769E2CA953B0}" dt="2025-11-20T15:55:28.879" v="1582" actId="1076"/>
          <ac:picMkLst>
            <pc:docMk/>
            <pc:sldMk cId="1568030324" sldId="2577"/>
            <ac:picMk id="8" creationId="{483E68D9-BC67-1ABB-C873-3BABF736F06A}"/>
          </ac:picMkLst>
        </pc:picChg>
        <pc:cxnChg chg="add mod">
          <ac:chgData name="Jason Lillywhite" userId="f5135ee0-6ad9-4b04-8840-c96affa9e19e" providerId="ADAL" clId="{4C1AB586-01CD-46FD-8EE8-769E2CA953B0}" dt="2025-11-20T15:55:28.879" v="1582" actId="1076"/>
          <ac:cxnSpMkLst>
            <pc:docMk/>
            <pc:sldMk cId="1568030324" sldId="2577"/>
            <ac:cxnSpMk id="2" creationId="{BA1AF515-5DB6-2E86-D1FC-38599B0E06CC}"/>
          </ac:cxnSpMkLst>
        </pc:cxnChg>
      </pc:sldChg>
      <pc:sldChg chg="addSp delSp modSp new mod modClrScheme chgLayout">
        <pc:chgData name="Jason Lillywhite" userId="f5135ee0-6ad9-4b04-8840-c96affa9e19e" providerId="ADAL" clId="{4C1AB586-01CD-46FD-8EE8-769E2CA953B0}" dt="2025-11-19T23:56:15.424" v="1274" actId="1076"/>
        <pc:sldMkLst>
          <pc:docMk/>
          <pc:sldMk cId="177858614" sldId="2578"/>
        </pc:sldMkLst>
        <pc:spChg chg="mod ord">
          <ac:chgData name="Jason Lillywhite" userId="f5135ee0-6ad9-4b04-8840-c96affa9e19e" providerId="ADAL" clId="{4C1AB586-01CD-46FD-8EE8-769E2CA953B0}" dt="2025-11-18T02:21:29.470" v="289" actId="700"/>
          <ac:spMkLst>
            <pc:docMk/>
            <pc:sldMk cId="177858614" sldId="2578"/>
            <ac:spMk id="2" creationId="{FE45BACB-04B0-7EA8-68D3-F9D1CDB116E1}"/>
          </ac:spMkLst>
        </pc:spChg>
        <pc:spChg chg="mod ord">
          <ac:chgData name="Jason Lillywhite" userId="f5135ee0-6ad9-4b04-8840-c96affa9e19e" providerId="ADAL" clId="{4C1AB586-01CD-46FD-8EE8-769E2CA953B0}" dt="2025-11-18T02:21:29.470" v="289" actId="700"/>
          <ac:spMkLst>
            <pc:docMk/>
            <pc:sldMk cId="177858614" sldId="2578"/>
            <ac:spMk id="4" creationId="{739729D5-566F-3B23-F83D-38D18931590D}"/>
          </ac:spMkLst>
        </pc:spChg>
        <pc:spChg chg="mod ord">
          <ac:chgData name="Jason Lillywhite" userId="f5135ee0-6ad9-4b04-8840-c96affa9e19e" providerId="ADAL" clId="{4C1AB586-01CD-46FD-8EE8-769E2CA953B0}" dt="2025-11-18T02:21:29.470" v="289" actId="700"/>
          <ac:spMkLst>
            <pc:docMk/>
            <pc:sldMk cId="177858614" sldId="2578"/>
            <ac:spMk id="5" creationId="{58672683-8977-F393-25B8-39057DF3BC5B}"/>
          </ac:spMkLst>
        </pc:spChg>
        <pc:spChg chg="add mod ord">
          <ac:chgData name="Jason Lillywhite" userId="f5135ee0-6ad9-4b04-8840-c96affa9e19e" providerId="ADAL" clId="{4C1AB586-01CD-46FD-8EE8-769E2CA953B0}" dt="2025-11-18T03:16:37.217" v="605" actId="20577"/>
          <ac:spMkLst>
            <pc:docMk/>
            <pc:sldMk cId="177858614" sldId="2578"/>
            <ac:spMk id="6" creationId="{D31C5617-48F1-2856-0591-9B35DE51111B}"/>
          </ac:spMkLst>
        </pc:spChg>
        <pc:spChg chg="add mod">
          <ac:chgData name="Jason Lillywhite" userId="f5135ee0-6ad9-4b04-8840-c96affa9e19e" providerId="ADAL" clId="{4C1AB586-01CD-46FD-8EE8-769E2CA953B0}" dt="2025-11-18T02:24:39.643" v="304" actId="1076"/>
          <ac:spMkLst>
            <pc:docMk/>
            <pc:sldMk cId="177858614" sldId="2578"/>
            <ac:spMk id="17" creationId="{22227E03-EF93-5F49-44BE-8E70E27D1AD5}"/>
          </ac:spMkLst>
        </pc:spChg>
        <pc:spChg chg="add mod">
          <ac:chgData name="Jason Lillywhite" userId="f5135ee0-6ad9-4b04-8840-c96affa9e19e" providerId="ADAL" clId="{4C1AB586-01CD-46FD-8EE8-769E2CA953B0}" dt="2025-11-18T02:24:39.643" v="304" actId="1076"/>
          <ac:spMkLst>
            <pc:docMk/>
            <pc:sldMk cId="177858614" sldId="2578"/>
            <ac:spMk id="19" creationId="{C1AA8811-C641-C3F9-F495-0A98863CEDAA}"/>
          </ac:spMkLst>
        </pc:spChg>
        <pc:spChg chg="add mod">
          <ac:chgData name="Jason Lillywhite" userId="f5135ee0-6ad9-4b04-8840-c96affa9e19e" providerId="ADAL" clId="{4C1AB586-01CD-46FD-8EE8-769E2CA953B0}" dt="2025-11-18T02:25:12.245" v="321" actId="1076"/>
          <ac:spMkLst>
            <pc:docMk/>
            <pc:sldMk cId="177858614" sldId="2578"/>
            <ac:spMk id="24" creationId="{842FAC4F-0D26-F27F-09AF-B6DAB6D8BA75}"/>
          </ac:spMkLst>
        </pc:spChg>
        <pc:spChg chg="add mod">
          <ac:chgData name="Jason Lillywhite" userId="f5135ee0-6ad9-4b04-8840-c96affa9e19e" providerId="ADAL" clId="{4C1AB586-01CD-46FD-8EE8-769E2CA953B0}" dt="2025-11-18T02:25:21.922" v="342" actId="20577"/>
          <ac:spMkLst>
            <pc:docMk/>
            <pc:sldMk cId="177858614" sldId="2578"/>
            <ac:spMk id="25" creationId="{4F3DD18D-DF4E-3F85-33DD-167C72F54A10}"/>
          </ac:spMkLst>
        </pc:spChg>
        <pc:picChg chg="add mod">
          <ac:chgData name="Jason Lillywhite" userId="f5135ee0-6ad9-4b04-8840-c96affa9e19e" providerId="ADAL" clId="{4C1AB586-01CD-46FD-8EE8-769E2CA953B0}" dt="2025-11-19T23:56:15.424" v="1274" actId="1076"/>
          <ac:picMkLst>
            <pc:docMk/>
            <pc:sldMk cId="177858614" sldId="2578"/>
            <ac:picMk id="7" creationId="{C0C02A3B-F9E0-2BE4-9AAE-AE5DE855FFA7}"/>
          </ac:picMkLst>
        </pc:picChg>
        <pc:picChg chg="add mod">
          <ac:chgData name="Jason Lillywhite" userId="f5135ee0-6ad9-4b04-8840-c96affa9e19e" providerId="ADAL" clId="{4C1AB586-01CD-46FD-8EE8-769E2CA953B0}" dt="2025-11-18T02:24:46.575" v="306" actId="1076"/>
          <ac:picMkLst>
            <pc:docMk/>
            <pc:sldMk cId="177858614" sldId="2578"/>
            <ac:picMk id="15" creationId="{75B2384A-3252-5F18-772E-AF0FDA7E9044}"/>
          </ac:picMkLst>
        </pc:picChg>
        <pc:picChg chg="add mod">
          <ac:chgData name="Jason Lillywhite" userId="f5135ee0-6ad9-4b04-8840-c96affa9e19e" providerId="ADAL" clId="{4C1AB586-01CD-46FD-8EE8-769E2CA953B0}" dt="2025-11-18T02:24:46.575" v="306" actId="1076"/>
          <ac:picMkLst>
            <pc:docMk/>
            <pc:sldMk cId="177858614" sldId="2578"/>
            <ac:picMk id="16" creationId="{71B63D0D-2340-0CDD-7589-E809840B73B2}"/>
          </ac:picMkLst>
        </pc:picChg>
        <pc:cxnChg chg="add mod">
          <ac:chgData name="Jason Lillywhite" userId="f5135ee0-6ad9-4b04-8840-c96affa9e19e" providerId="ADAL" clId="{4C1AB586-01CD-46FD-8EE8-769E2CA953B0}" dt="2025-11-18T02:24:46.575" v="306" actId="1076"/>
          <ac:cxnSpMkLst>
            <pc:docMk/>
            <pc:sldMk cId="177858614" sldId="2578"/>
            <ac:cxnSpMk id="14" creationId="{B36D39FD-A04D-5CF1-85B2-7F87EE264E85}"/>
          </ac:cxnSpMkLst>
        </pc:cxnChg>
        <pc:cxnChg chg="add mod">
          <ac:chgData name="Jason Lillywhite" userId="f5135ee0-6ad9-4b04-8840-c96affa9e19e" providerId="ADAL" clId="{4C1AB586-01CD-46FD-8EE8-769E2CA953B0}" dt="2025-11-18T02:24:46.575" v="306" actId="1076"/>
          <ac:cxnSpMkLst>
            <pc:docMk/>
            <pc:sldMk cId="177858614" sldId="2578"/>
            <ac:cxnSpMk id="18" creationId="{7E65D313-0B66-7110-F34F-E1365C98A5FB}"/>
          </ac:cxnSpMkLst>
        </pc:cxnChg>
        <pc:cxnChg chg="add mod">
          <ac:chgData name="Jason Lillywhite" userId="f5135ee0-6ad9-4b04-8840-c96affa9e19e" providerId="ADAL" clId="{4C1AB586-01CD-46FD-8EE8-769E2CA953B0}" dt="2025-11-18T02:24:39.643" v="304" actId="1076"/>
          <ac:cxnSpMkLst>
            <pc:docMk/>
            <pc:sldMk cId="177858614" sldId="2578"/>
            <ac:cxnSpMk id="20" creationId="{05618DA5-E6BD-1DB3-CEE6-0DF6AF125DB9}"/>
          </ac:cxnSpMkLst>
        </pc:cxnChg>
      </pc:sldChg>
      <pc:sldChg chg="addSp delSp modSp new mod">
        <pc:chgData name="Jason Lillywhite" userId="f5135ee0-6ad9-4b04-8840-c96affa9e19e" providerId="ADAL" clId="{4C1AB586-01CD-46FD-8EE8-769E2CA953B0}" dt="2025-11-19T19:00:34.889" v="834" actId="1076"/>
        <pc:sldMkLst>
          <pc:docMk/>
          <pc:sldMk cId="2961625663" sldId="2579"/>
        </pc:sldMkLst>
        <pc:spChg chg="mod">
          <ac:chgData name="Jason Lillywhite" userId="f5135ee0-6ad9-4b04-8840-c96affa9e19e" providerId="ADAL" clId="{4C1AB586-01CD-46FD-8EE8-769E2CA953B0}" dt="2025-11-18T02:35:42.889" v="372"/>
          <ac:spMkLst>
            <pc:docMk/>
            <pc:sldMk cId="2961625663" sldId="2579"/>
            <ac:spMk id="2" creationId="{3C36712B-C3E6-6D1F-E1DE-AE5330A037E4}"/>
          </ac:spMkLst>
        </pc:spChg>
        <pc:spChg chg="mod">
          <ac:chgData name="Jason Lillywhite" userId="f5135ee0-6ad9-4b04-8840-c96affa9e19e" providerId="ADAL" clId="{4C1AB586-01CD-46FD-8EE8-769E2CA953B0}" dt="2025-11-18T02:38:33.603" v="405" actId="14100"/>
          <ac:spMkLst>
            <pc:docMk/>
            <pc:sldMk cId="2961625663" sldId="2579"/>
            <ac:spMk id="3" creationId="{8D43D92E-0326-CB90-09A5-E56966C678AA}"/>
          </ac:spMkLst>
        </pc:spChg>
        <pc:spChg chg="mod">
          <ac:chgData name="Jason Lillywhite" userId="f5135ee0-6ad9-4b04-8840-c96affa9e19e" providerId="ADAL" clId="{4C1AB586-01CD-46FD-8EE8-769E2CA953B0}" dt="2025-11-19T19:00:34.889" v="834" actId="1076"/>
          <ac:spMkLst>
            <pc:docMk/>
            <pc:sldMk cId="2961625663" sldId="2579"/>
            <ac:spMk id="4" creationId="{F720444C-3F96-5328-1A4E-5CD91553B15B}"/>
          </ac:spMkLst>
        </pc:spChg>
        <pc:spChg chg="del">
          <ac:chgData name="Jason Lillywhite" userId="f5135ee0-6ad9-4b04-8840-c96affa9e19e" providerId="ADAL" clId="{4C1AB586-01CD-46FD-8EE8-769E2CA953B0}" dt="2025-11-19T19:00:31.647" v="833" actId="478"/>
          <ac:spMkLst>
            <pc:docMk/>
            <pc:sldMk cId="2961625663" sldId="2579"/>
            <ac:spMk id="5" creationId="{18B0D204-FA60-1A5D-6222-EAF97D5B43C4}"/>
          </ac:spMkLst>
        </pc:spChg>
        <pc:spChg chg="add mod">
          <ac:chgData name="Jason Lillywhite" userId="f5135ee0-6ad9-4b04-8840-c96affa9e19e" providerId="ADAL" clId="{4C1AB586-01CD-46FD-8EE8-769E2CA953B0}" dt="2025-11-19T18:54:17.976" v="781" actId="1076"/>
          <ac:spMkLst>
            <pc:docMk/>
            <pc:sldMk cId="2961625663" sldId="2579"/>
            <ac:spMk id="8" creationId="{E33A14E4-EEF4-838D-AB1D-9D732B591864}"/>
          </ac:spMkLst>
        </pc:spChg>
      </pc:sldChg>
      <pc:sldChg chg="addSp modSp new mod">
        <pc:chgData name="Jason Lillywhite" userId="f5135ee0-6ad9-4b04-8840-c96affa9e19e" providerId="ADAL" clId="{4C1AB586-01CD-46FD-8EE8-769E2CA953B0}" dt="2025-11-18T03:20:44.127" v="617" actId="14100"/>
        <pc:sldMkLst>
          <pc:docMk/>
          <pc:sldMk cId="2569145660" sldId="2580"/>
        </pc:sldMkLst>
        <pc:spChg chg="mod">
          <ac:chgData name="Jason Lillywhite" userId="f5135ee0-6ad9-4b04-8840-c96affa9e19e" providerId="ADAL" clId="{4C1AB586-01CD-46FD-8EE8-769E2CA953B0}" dt="2025-11-18T02:39:53.044" v="419"/>
          <ac:spMkLst>
            <pc:docMk/>
            <pc:sldMk cId="2569145660" sldId="2580"/>
            <ac:spMk id="2" creationId="{5AF3F1F2-1DD5-CC6F-ED34-D45454FCDBC7}"/>
          </ac:spMkLst>
        </pc:spChg>
        <pc:spChg chg="mod">
          <ac:chgData name="Jason Lillywhite" userId="f5135ee0-6ad9-4b04-8840-c96affa9e19e" providerId="ADAL" clId="{4C1AB586-01CD-46FD-8EE8-769E2CA953B0}" dt="2025-11-18T03:18:35.781" v="614" actId="20577"/>
          <ac:spMkLst>
            <pc:docMk/>
            <pc:sldMk cId="2569145660" sldId="2580"/>
            <ac:spMk id="3" creationId="{C2109FF0-04AB-DD9C-DC07-D98C5627F3C7}"/>
          </ac:spMkLst>
        </pc:spChg>
        <pc:spChg chg="mod">
          <ac:chgData name="Jason Lillywhite" userId="f5135ee0-6ad9-4b04-8840-c96affa9e19e" providerId="ADAL" clId="{4C1AB586-01CD-46FD-8EE8-769E2CA953B0}" dt="2025-11-18T03:20:44.127" v="617" actId="14100"/>
          <ac:spMkLst>
            <pc:docMk/>
            <pc:sldMk cId="2569145660" sldId="2580"/>
            <ac:spMk id="4" creationId="{CF1A555D-8A29-0AD7-C0C1-362D54B85CDB}"/>
          </ac:spMkLst>
        </pc:spChg>
        <pc:spChg chg="add mod">
          <ac:chgData name="Jason Lillywhite" userId="f5135ee0-6ad9-4b04-8840-c96affa9e19e" providerId="ADAL" clId="{4C1AB586-01CD-46FD-8EE8-769E2CA953B0}" dt="2025-11-18T03:17:02.942" v="606" actId="403"/>
          <ac:spMkLst>
            <pc:docMk/>
            <pc:sldMk cId="2569145660" sldId="2580"/>
            <ac:spMk id="7" creationId="{0CEEF49E-1E3B-B74E-099E-A775685A2FA7}"/>
          </ac:spMkLst>
        </pc:spChg>
      </pc:sldChg>
      <pc:sldChg chg="modSp new mod">
        <pc:chgData name="Jason Lillywhite" userId="f5135ee0-6ad9-4b04-8840-c96affa9e19e" providerId="ADAL" clId="{4C1AB586-01CD-46FD-8EE8-769E2CA953B0}" dt="2025-11-19T19:05:19.736" v="841" actId="15"/>
        <pc:sldMkLst>
          <pc:docMk/>
          <pc:sldMk cId="3209708449" sldId="2581"/>
        </pc:sldMkLst>
        <pc:spChg chg="mod">
          <ac:chgData name="Jason Lillywhite" userId="f5135ee0-6ad9-4b04-8840-c96affa9e19e" providerId="ADAL" clId="{4C1AB586-01CD-46FD-8EE8-769E2CA953B0}" dt="2025-11-19T19:03:54.235" v="835"/>
          <ac:spMkLst>
            <pc:docMk/>
            <pc:sldMk cId="3209708449" sldId="2581"/>
            <ac:spMk id="2" creationId="{4A24C324-0290-1531-04E6-B7A6CD22F47E}"/>
          </ac:spMkLst>
        </pc:spChg>
        <pc:spChg chg="mod">
          <ac:chgData name="Jason Lillywhite" userId="f5135ee0-6ad9-4b04-8840-c96affa9e19e" providerId="ADAL" clId="{4C1AB586-01CD-46FD-8EE8-769E2CA953B0}" dt="2025-11-19T19:05:00.519" v="838" actId="15"/>
          <ac:spMkLst>
            <pc:docMk/>
            <pc:sldMk cId="3209708449" sldId="2581"/>
            <ac:spMk id="3" creationId="{D1BEC77A-7F51-21F4-A767-235428F063E9}"/>
          </ac:spMkLst>
        </pc:spChg>
        <pc:spChg chg="mod">
          <ac:chgData name="Jason Lillywhite" userId="f5135ee0-6ad9-4b04-8840-c96affa9e19e" providerId="ADAL" clId="{4C1AB586-01CD-46FD-8EE8-769E2CA953B0}" dt="2025-11-19T19:05:19.736" v="841" actId="15"/>
          <ac:spMkLst>
            <pc:docMk/>
            <pc:sldMk cId="3209708449" sldId="2581"/>
            <ac:spMk id="4" creationId="{1CA7FD44-AB2B-33D8-7780-9A17FB4E672C}"/>
          </ac:spMkLst>
        </pc:spChg>
      </pc:sldChg>
      <pc:sldChg chg="modSp new mod">
        <pc:chgData name="Jason Lillywhite" userId="f5135ee0-6ad9-4b04-8840-c96affa9e19e" providerId="ADAL" clId="{4C1AB586-01CD-46FD-8EE8-769E2CA953B0}" dt="2025-11-19T23:57:05.167" v="1307" actId="20577"/>
        <pc:sldMkLst>
          <pc:docMk/>
          <pc:sldMk cId="4171258386" sldId="2582"/>
        </pc:sldMkLst>
        <pc:spChg chg="mod">
          <ac:chgData name="Jason Lillywhite" userId="f5135ee0-6ad9-4b04-8840-c96affa9e19e" providerId="ADAL" clId="{4C1AB586-01CD-46FD-8EE8-769E2CA953B0}" dt="2025-11-18T03:08:47.914" v="465" actId="6549"/>
          <ac:spMkLst>
            <pc:docMk/>
            <pc:sldMk cId="4171258386" sldId="2582"/>
            <ac:spMk id="2" creationId="{50C4E8E7-3448-8F67-4CC6-70BE8AC65751}"/>
          </ac:spMkLst>
        </pc:spChg>
        <pc:spChg chg="mod">
          <ac:chgData name="Jason Lillywhite" userId="f5135ee0-6ad9-4b04-8840-c96affa9e19e" providerId="ADAL" clId="{4C1AB586-01CD-46FD-8EE8-769E2CA953B0}" dt="2025-11-19T23:57:05.167" v="1307" actId="20577"/>
          <ac:spMkLst>
            <pc:docMk/>
            <pc:sldMk cId="4171258386" sldId="2582"/>
            <ac:spMk id="3" creationId="{C5574DCB-CFA3-1F6F-68E2-E0F4E6D94925}"/>
          </ac:spMkLst>
        </pc:spChg>
        <pc:spChg chg="mod">
          <ac:chgData name="Jason Lillywhite" userId="f5135ee0-6ad9-4b04-8840-c96affa9e19e" providerId="ADAL" clId="{4C1AB586-01CD-46FD-8EE8-769E2CA953B0}" dt="2025-11-18T03:09:22.402" v="477" actId="15"/>
          <ac:spMkLst>
            <pc:docMk/>
            <pc:sldMk cId="4171258386" sldId="2582"/>
            <ac:spMk id="4" creationId="{89EAD015-075D-F3EA-6F3B-64EC7598A0BC}"/>
          </ac:spMkLst>
        </pc:spChg>
      </pc:sldChg>
      <pc:sldChg chg="addSp delSp modSp new mod modClrScheme chgLayout">
        <pc:chgData name="Jason Lillywhite" userId="f5135ee0-6ad9-4b04-8840-c96affa9e19e" providerId="ADAL" clId="{4C1AB586-01CD-46FD-8EE8-769E2CA953B0}" dt="2025-11-19T18:57:16.092" v="789" actId="20577"/>
        <pc:sldMkLst>
          <pc:docMk/>
          <pc:sldMk cId="1756459975" sldId="2583"/>
        </pc:sldMkLst>
        <pc:spChg chg="mod ord">
          <ac:chgData name="Jason Lillywhite" userId="f5135ee0-6ad9-4b04-8840-c96affa9e19e" providerId="ADAL" clId="{4C1AB586-01CD-46FD-8EE8-769E2CA953B0}" dt="2025-11-19T18:57:16.092" v="789" actId="20577"/>
          <ac:spMkLst>
            <pc:docMk/>
            <pc:sldMk cId="1756459975" sldId="2583"/>
            <ac:spMk id="2" creationId="{E9D275B1-CF4D-2D78-EEE9-25C07E8801BA}"/>
          </ac:spMkLst>
        </pc:spChg>
        <pc:spChg chg="mod ord">
          <ac:chgData name="Jason Lillywhite" userId="f5135ee0-6ad9-4b04-8840-c96affa9e19e" providerId="ADAL" clId="{4C1AB586-01CD-46FD-8EE8-769E2CA953B0}" dt="2025-11-18T03:10:09.211" v="489" actId="700"/>
          <ac:spMkLst>
            <pc:docMk/>
            <pc:sldMk cId="1756459975" sldId="2583"/>
            <ac:spMk id="5" creationId="{EE6D0B7D-C980-A1E2-B691-6DE40EC24A97}"/>
          </ac:spMkLst>
        </pc:spChg>
        <pc:spChg chg="mod ord">
          <ac:chgData name="Jason Lillywhite" userId="f5135ee0-6ad9-4b04-8840-c96affa9e19e" providerId="ADAL" clId="{4C1AB586-01CD-46FD-8EE8-769E2CA953B0}" dt="2025-11-18T03:10:09.211" v="489" actId="700"/>
          <ac:spMkLst>
            <pc:docMk/>
            <pc:sldMk cId="1756459975" sldId="2583"/>
            <ac:spMk id="6" creationId="{A8C54DC7-307C-0D91-BB65-C714524227C6}"/>
          </ac:spMkLst>
        </pc:spChg>
        <pc:spChg chg="add mod ord">
          <ac:chgData name="Jason Lillywhite" userId="f5135ee0-6ad9-4b04-8840-c96affa9e19e" providerId="ADAL" clId="{4C1AB586-01CD-46FD-8EE8-769E2CA953B0}" dt="2025-11-18T03:10:34.187" v="500" actId="20577"/>
          <ac:spMkLst>
            <pc:docMk/>
            <pc:sldMk cId="1756459975" sldId="2583"/>
            <ac:spMk id="7" creationId="{81C65ECD-7B48-1E7A-5956-B40D213B7435}"/>
          </ac:spMkLst>
        </pc:spChg>
      </pc:sldChg>
      <pc:sldChg chg="modSp new mod">
        <pc:chgData name="Jason Lillywhite" userId="f5135ee0-6ad9-4b04-8840-c96affa9e19e" providerId="ADAL" clId="{4C1AB586-01CD-46FD-8EE8-769E2CA953B0}" dt="2025-11-19T18:51:55.646" v="772" actId="20577"/>
        <pc:sldMkLst>
          <pc:docMk/>
          <pc:sldMk cId="2661861321" sldId="2584"/>
        </pc:sldMkLst>
        <pc:spChg chg="mod">
          <ac:chgData name="Jason Lillywhite" userId="f5135ee0-6ad9-4b04-8840-c96affa9e19e" providerId="ADAL" clId="{4C1AB586-01CD-46FD-8EE8-769E2CA953B0}" dt="2025-11-18T03:11:08.120" v="508" actId="20577"/>
          <ac:spMkLst>
            <pc:docMk/>
            <pc:sldMk cId="2661861321" sldId="2584"/>
            <ac:spMk id="2" creationId="{B1EC612D-4CC2-D013-7480-00BCCA7871BB}"/>
          </ac:spMkLst>
        </pc:spChg>
        <pc:spChg chg="mod">
          <ac:chgData name="Jason Lillywhite" userId="f5135ee0-6ad9-4b04-8840-c96affa9e19e" providerId="ADAL" clId="{4C1AB586-01CD-46FD-8EE8-769E2CA953B0}" dt="2025-11-19T18:51:55.646" v="772" actId="20577"/>
          <ac:spMkLst>
            <pc:docMk/>
            <pc:sldMk cId="2661861321" sldId="2584"/>
            <ac:spMk id="3" creationId="{CCA402E0-D0EF-8E01-2259-DE6E098F209B}"/>
          </ac:spMkLst>
        </pc:spChg>
      </pc:sldChg>
      <pc:sldChg chg="addSp delSp modSp new mod modClrScheme chgLayout">
        <pc:chgData name="Jason Lillywhite" userId="f5135ee0-6ad9-4b04-8840-c96affa9e19e" providerId="ADAL" clId="{4C1AB586-01CD-46FD-8EE8-769E2CA953B0}" dt="2025-11-19T18:53:11.303" v="777" actId="1076"/>
        <pc:sldMkLst>
          <pc:docMk/>
          <pc:sldMk cId="820784666" sldId="2585"/>
        </pc:sldMkLst>
        <pc:spChg chg="mod ord">
          <ac:chgData name="Jason Lillywhite" userId="f5135ee0-6ad9-4b04-8840-c96affa9e19e" providerId="ADAL" clId="{4C1AB586-01CD-46FD-8EE8-769E2CA953B0}" dt="2025-11-18T16:55:50.932" v="666" actId="700"/>
          <ac:spMkLst>
            <pc:docMk/>
            <pc:sldMk cId="820784666" sldId="2585"/>
            <ac:spMk id="2" creationId="{3A20C860-EACD-7FF4-6A6E-56FC8A32401D}"/>
          </ac:spMkLst>
        </pc:spChg>
        <pc:spChg chg="mod ord">
          <ac:chgData name="Jason Lillywhite" userId="f5135ee0-6ad9-4b04-8840-c96affa9e19e" providerId="ADAL" clId="{4C1AB586-01CD-46FD-8EE8-769E2CA953B0}" dt="2025-11-18T16:56:07.834" v="684" actId="20577"/>
          <ac:spMkLst>
            <pc:docMk/>
            <pc:sldMk cId="820784666" sldId="2585"/>
            <ac:spMk id="3" creationId="{B1BBEF48-D015-F40A-0258-7110554418B8}"/>
          </ac:spMkLst>
        </pc:spChg>
        <pc:spChg chg="mod ord">
          <ac:chgData name="Jason Lillywhite" userId="f5135ee0-6ad9-4b04-8840-c96affa9e19e" providerId="ADAL" clId="{4C1AB586-01CD-46FD-8EE8-769E2CA953B0}" dt="2025-11-18T16:55:50.932" v="666" actId="700"/>
          <ac:spMkLst>
            <pc:docMk/>
            <pc:sldMk cId="820784666" sldId="2585"/>
            <ac:spMk id="5" creationId="{9B422711-3724-D4F0-EF19-05BA9669401D}"/>
          </ac:spMkLst>
        </pc:spChg>
        <pc:spChg chg="add mod ord">
          <ac:chgData name="Jason Lillywhite" userId="f5135ee0-6ad9-4b04-8840-c96affa9e19e" providerId="ADAL" clId="{4C1AB586-01CD-46FD-8EE8-769E2CA953B0}" dt="2025-11-18T16:59:09.128" v="695" actId="20577"/>
          <ac:spMkLst>
            <pc:docMk/>
            <pc:sldMk cId="820784666" sldId="2585"/>
            <ac:spMk id="6" creationId="{B9668EF1-B04D-5B32-F1DE-A869FCDA3E3E}"/>
          </ac:spMkLst>
        </pc:spChg>
        <pc:spChg chg="add mod">
          <ac:chgData name="Jason Lillywhite" userId="f5135ee0-6ad9-4b04-8840-c96affa9e19e" providerId="ADAL" clId="{4C1AB586-01CD-46FD-8EE8-769E2CA953B0}" dt="2025-11-19T18:53:11.303" v="777" actId="1076"/>
          <ac:spMkLst>
            <pc:docMk/>
            <pc:sldMk cId="820784666" sldId="2585"/>
            <ac:spMk id="7" creationId="{6FD45CC8-02F3-7EFE-2424-206F2ABF3745}"/>
          </ac:spMkLst>
        </pc:spChg>
      </pc:sldChg>
      <pc:sldChg chg="modSp new mod">
        <pc:chgData name="Jason Lillywhite" userId="f5135ee0-6ad9-4b04-8840-c96affa9e19e" providerId="ADAL" clId="{4C1AB586-01CD-46FD-8EE8-769E2CA953B0}" dt="2025-11-18T22:29:58.929" v="710" actId="20577"/>
        <pc:sldMkLst>
          <pc:docMk/>
          <pc:sldMk cId="3117345313" sldId="2586"/>
        </pc:sldMkLst>
        <pc:spChg chg="mod">
          <ac:chgData name="Jason Lillywhite" userId="f5135ee0-6ad9-4b04-8840-c96affa9e19e" providerId="ADAL" clId="{4C1AB586-01CD-46FD-8EE8-769E2CA953B0}" dt="2025-11-18T22:29:58.929" v="710" actId="20577"/>
          <ac:spMkLst>
            <pc:docMk/>
            <pc:sldMk cId="3117345313" sldId="2586"/>
            <ac:spMk id="2" creationId="{6D3714C7-55A3-C144-7239-01BEB9CF4C21}"/>
          </ac:spMkLst>
        </pc:spChg>
      </pc:sldChg>
      <pc:sldChg chg="addSp modSp new mod">
        <pc:chgData name="Jason Lillywhite" userId="f5135ee0-6ad9-4b04-8840-c96affa9e19e" providerId="ADAL" clId="{4C1AB586-01CD-46FD-8EE8-769E2CA953B0}" dt="2025-11-19T19:15:11.538" v="1015" actId="14100"/>
        <pc:sldMkLst>
          <pc:docMk/>
          <pc:sldMk cId="3773746820" sldId="2587"/>
        </pc:sldMkLst>
        <pc:spChg chg="mod">
          <ac:chgData name="Jason Lillywhite" userId="f5135ee0-6ad9-4b04-8840-c96affa9e19e" providerId="ADAL" clId="{4C1AB586-01CD-46FD-8EE8-769E2CA953B0}" dt="2025-11-19T19:12:30.026" v="868" actId="20577"/>
          <ac:spMkLst>
            <pc:docMk/>
            <pc:sldMk cId="3773746820" sldId="2587"/>
            <ac:spMk id="2" creationId="{3E2F0AAE-1BE2-B851-17A2-4CE1835C7CB0}"/>
          </ac:spMkLst>
        </pc:spChg>
        <pc:spChg chg="mod">
          <ac:chgData name="Jason Lillywhite" userId="f5135ee0-6ad9-4b04-8840-c96affa9e19e" providerId="ADAL" clId="{4C1AB586-01CD-46FD-8EE8-769E2CA953B0}" dt="2025-11-19T19:13:50.153" v="1006" actId="20577"/>
          <ac:spMkLst>
            <pc:docMk/>
            <pc:sldMk cId="3773746820" sldId="2587"/>
            <ac:spMk id="3" creationId="{6B9D3101-58DA-3FA0-024D-3D885A5C670B}"/>
          </ac:spMkLst>
        </pc:spChg>
        <pc:picChg chg="add mod modCrop">
          <ac:chgData name="Jason Lillywhite" userId="f5135ee0-6ad9-4b04-8840-c96affa9e19e" providerId="ADAL" clId="{4C1AB586-01CD-46FD-8EE8-769E2CA953B0}" dt="2025-11-19T19:15:11.538" v="1015" actId="14100"/>
          <ac:picMkLst>
            <pc:docMk/>
            <pc:sldMk cId="3773746820" sldId="2587"/>
            <ac:picMk id="7" creationId="{3EF73942-59BB-F952-14D0-05F8BFA07EB5}"/>
          </ac:picMkLst>
        </pc:picChg>
      </pc:sldChg>
      <pc:sldChg chg="addSp delSp modSp new mod">
        <pc:chgData name="Jason Lillywhite" userId="f5135ee0-6ad9-4b04-8840-c96affa9e19e" providerId="ADAL" clId="{4C1AB586-01CD-46FD-8EE8-769E2CA953B0}" dt="2025-11-20T15:49:43.162" v="1550" actId="1076"/>
        <pc:sldMkLst>
          <pc:docMk/>
          <pc:sldMk cId="996246868" sldId="2588"/>
        </pc:sldMkLst>
        <pc:spChg chg="mod">
          <ac:chgData name="Jason Lillywhite" userId="f5135ee0-6ad9-4b04-8840-c96affa9e19e" providerId="ADAL" clId="{4C1AB586-01CD-46FD-8EE8-769E2CA953B0}" dt="2025-11-20T15:19:14.783" v="1341" actId="20577"/>
          <ac:spMkLst>
            <pc:docMk/>
            <pc:sldMk cId="996246868" sldId="2588"/>
            <ac:spMk id="2" creationId="{0B8EF197-E0C5-6E8A-7C46-38F5CD525EEA}"/>
          </ac:spMkLst>
        </pc:spChg>
        <pc:spChg chg="add del mod">
          <ac:chgData name="Jason Lillywhite" userId="f5135ee0-6ad9-4b04-8840-c96affa9e19e" providerId="ADAL" clId="{4C1AB586-01CD-46FD-8EE8-769E2CA953B0}" dt="2025-11-20T15:49:20.662" v="1548" actId="20577"/>
          <ac:spMkLst>
            <pc:docMk/>
            <pc:sldMk cId="996246868" sldId="2588"/>
            <ac:spMk id="3" creationId="{79D81F89-171A-ABBF-9208-67422AAFD679}"/>
          </ac:spMkLst>
        </pc:spChg>
        <pc:spChg chg="del">
          <ac:chgData name="Jason Lillywhite" userId="f5135ee0-6ad9-4b04-8840-c96affa9e19e" providerId="ADAL" clId="{4C1AB586-01CD-46FD-8EE8-769E2CA953B0}" dt="2025-11-20T15:48:41.355" v="1471" actId="478"/>
          <ac:spMkLst>
            <pc:docMk/>
            <pc:sldMk cId="996246868" sldId="2588"/>
            <ac:spMk id="5" creationId="{2A604EDA-2A83-6D26-9052-3CA9A138064D}"/>
          </ac:spMkLst>
        </pc:spChg>
        <pc:spChg chg="add mod">
          <ac:chgData name="Jason Lillywhite" userId="f5135ee0-6ad9-4b04-8840-c96affa9e19e" providerId="ADAL" clId="{4C1AB586-01CD-46FD-8EE8-769E2CA953B0}" dt="2025-11-20T15:46:28.916" v="1348"/>
          <ac:spMkLst>
            <pc:docMk/>
            <pc:sldMk cId="996246868" sldId="2588"/>
            <ac:spMk id="9" creationId="{F169BBDD-53FC-9752-F7A6-FDEA0709EC02}"/>
          </ac:spMkLst>
        </pc:spChg>
        <pc:picChg chg="add mod">
          <ac:chgData name="Jason Lillywhite" userId="f5135ee0-6ad9-4b04-8840-c96affa9e19e" providerId="ADAL" clId="{4C1AB586-01CD-46FD-8EE8-769E2CA953B0}" dt="2025-11-20T15:49:43.162" v="1550" actId="1076"/>
          <ac:picMkLst>
            <pc:docMk/>
            <pc:sldMk cId="996246868" sldId="2588"/>
            <ac:picMk id="8" creationId="{57CA7EA0-3C33-4608-DDF2-632416A2F265}"/>
          </ac:picMkLst>
        </pc:picChg>
      </pc:sldChg>
      <pc:sldMasterChg chg="delSldLayout">
        <pc:chgData name="Jason Lillywhite" userId="f5135ee0-6ad9-4b04-8840-c96affa9e19e" providerId="ADAL" clId="{4C1AB586-01CD-46FD-8EE8-769E2CA953B0}" dt="2025-11-18T02:33:49.239" v="346" actId="47"/>
        <pc:sldMasterMkLst>
          <pc:docMk/>
          <pc:sldMasterMk cId="1539691350" sldId="2147483748"/>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BD66C3-E985-4F0E-87A2-B4CA05993A06}"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5B90E-551D-4F09-8231-E5067C2EC358}" type="slidenum">
              <a:rPr lang="en-US" smtClean="0"/>
              <a:t>‹#›</a:t>
            </a:fld>
            <a:endParaRPr lang="en-US"/>
          </a:p>
        </p:txBody>
      </p:sp>
    </p:spTree>
    <p:extLst>
      <p:ext uri="{BB962C8B-B14F-4D97-AF65-F5344CB8AC3E}">
        <p14:creationId xmlns:p14="http://schemas.microsoft.com/office/powerpoint/2010/main" val="54460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AI-generated content may be incorrect.
---
This presentation provides an overview of the big picture architecture of GSPy, focusing on the interaction between GoldSim and Python. We will explore the key components, the bridging role of the DLL, and the use of JSON for instructions and configuration.
</a:t>
            </a:r>
          </a:p>
        </p:txBody>
      </p:sp>
      <p:sp>
        <p:nvSpPr>
          <p:cNvPr id="4" name="Slide Number Placeholder 3"/>
          <p:cNvSpPr>
            <a:spLocks noGrp="1"/>
          </p:cNvSpPr>
          <p:nvPr>
            <p:ph type="sldNum" sz="quarter" idx="5"/>
          </p:nvPr>
        </p:nvSpPr>
        <p:spPr/>
        <p:txBody>
          <a:bodyPr/>
          <a:lstStyle/>
          <a:p>
            <a:fld id="{69392BCD-88ED-4C2B-9487-F1B4812FEFFC}" type="slidenum">
              <a:rPr lang="en-US" smtClean="0"/>
              <a:t>1</a:t>
            </a:fld>
            <a:endParaRPr lang="en-US"/>
          </a:p>
        </p:txBody>
      </p:sp>
    </p:spTree>
    <p:extLst>
      <p:ext uri="{BB962C8B-B14F-4D97-AF65-F5344CB8AC3E}">
        <p14:creationId xmlns:p14="http://schemas.microsoft.com/office/powerpoint/2010/main" val="3744780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0" name="Picture 9" descr="Graphical user interface, website&#10;&#10;Description automatically generated">
            <a:extLst>
              <a:ext uri="{FF2B5EF4-FFF2-40B4-BE49-F238E27FC236}">
                <a16:creationId xmlns:a16="http://schemas.microsoft.com/office/drawing/2014/main" id="{A0DEA490-6BC1-B14C-AB27-6F56683311BE}"/>
              </a:ext>
            </a:extLst>
          </p:cNvPr>
          <p:cNvPicPr>
            <a:picLocks noChangeAspect="1"/>
          </p:cNvPicPr>
          <p:nvPr/>
        </p:nvPicPr>
        <p:blipFill>
          <a:blip r:embed="rId2"/>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4118CA7D-7C75-7644-A798-A6E62EBDC042}"/>
              </a:ext>
            </a:extLst>
          </p:cNvPr>
          <p:cNvSpPr>
            <a:spLocks noGrp="1"/>
          </p:cNvSpPr>
          <p:nvPr>
            <p:ph type="ctrTitle"/>
          </p:nvPr>
        </p:nvSpPr>
        <p:spPr>
          <a:xfrm>
            <a:off x="1524000" y="1292771"/>
            <a:ext cx="9144000" cy="1075449"/>
          </a:xfrm>
        </p:spPr>
        <p:txBody>
          <a:bodyPr anchor="b">
            <a:noAutofit/>
          </a:bodyPr>
          <a:lstStyle>
            <a:lvl1pPr algn="ctr">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0C7A4C2-9669-9D4A-8E4C-F2B2CC09D65F}"/>
              </a:ext>
            </a:extLst>
          </p:cNvPr>
          <p:cNvSpPr>
            <a:spLocks noGrp="1"/>
          </p:cNvSpPr>
          <p:nvPr>
            <p:ph type="subTitle" idx="1"/>
          </p:nvPr>
        </p:nvSpPr>
        <p:spPr>
          <a:xfrm>
            <a:off x="1524000" y="2388333"/>
            <a:ext cx="9144000" cy="62603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a:extLst>
              <a:ext uri="{FF2B5EF4-FFF2-40B4-BE49-F238E27FC236}">
                <a16:creationId xmlns:a16="http://schemas.microsoft.com/office/drawing/2014/main" id="{8308B1DF-00C9-9FC0-6E45-AAC6B78D4495}"/>
              </a:ext>
            </a:extLst>
          </p:cNvPr>
          <p:cNvPicPr>
            <a:picLocks noChangeAspect="1"/>
          </p:cNvPicPr>
          <p:nvPr/>
        </p:nvPicPr>
        <p:blipFill>
          <a:blip r:embed="rId3"/>
          <a:srcRect/>
          <a:stretch/>
        </p:blipFill>
        <p:spPr>
          <a:xfrm>
            <a:off x="4410623" y="555009"/>
            <a:ext cx="3370754" cy="589506"/>
          </a:xfrm>
          <a:prstGeom prst="rect">
            <a:avLst/>
          </a:prstGeom>
        </p:spPr>
      </p:pic>
    </p:spTree>
    <p:extLst>
      <p:ext uri="{BB962C8B-B14F-4D97-AF65-F5344CB8AC3E}">
        <p14:creationId xmlns:p14="http://schemas.microsoft.com/office/powerpoint/2010/main" val="390605411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5B0793-3BF0-E14D-BB90-43EF19044AA1}"/>
              </a:ext>
            </a:extLst>
          </p:cNvPr>
          <p:cNvSpPr/>
          <p:nvPr/>
        </p:nvSpPr>
        <p:spPr>
          <a:xfrm>
            <a:off x="0" y="6907"/>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website&#10;&#10;Description automatically generated">
            <a:extLst>
              <a:ext uri="{FF2B5EF4-FFF2-40B4-BE49-F238E27FC236}">
                <a16:creationId xmlns:a16="http://schemas.microsoft.com/office/drawing/2014/main" id="{BC7A4DED-616F-604A-9ADB-B22E40BB22F5}"/>
              </a:ext>
            </a:extLst>
          </p:cNvPr>
          <p:cNvPicPr>
            <a:picLocks noChangeAspect="1"/>
          </p:cNvPicPr>
          <p:nvPr/>
        </p:nvPicPr>
        <p:blipFill rotWithShape="1">
          <a:blip r:embed="rId2"/>
          <a:srcRect t="56252" b="8691"/>
          <a:stretch/>
        </p:blipFill>
        <p:spPr>
          <a:xfrm>
            <a:off x="1524" y="4453812"/>
            <a:ext cx="12188952" cy="2406093"/>
          </a:xfrm>
          <a:prstGeom prst="rect">
            <a:avLst/>
          </a:prstGeom>
        </p:spPr>
      </p:pic>
      <p:sp>
        <p:nvSpPr>
          <p:cNvPr id="8" name="Rectangle 7">
            <a:extLst>
              <a:ext uri="{FF2B5EF4-FFF2-40B4-BE49-F238E27FC236}">
                <a16:creationId xmlns:a16="http://schemas.microsoft.com/office/drawing/2014/main" id="{42F9E614-9211-3A41-9CA9-DE4DE2D830AD}"/>
              </a:ext>
            </a:extLst>
          </p:cNvPr>
          <p:cNvSpPr/>
          <p:nvPr/>
        </p:nvSpPr>
        <p:spPr>
          <a:xfrm>
            <a:off x="1524" y="4453812"/>
            <a:ext cx="12188952" cy="2404188"/>
          </a:xfrm>
          <a:prstGeom prst="rect">
            <a:avLst/>
          </a:prstGeom>
          <a:solidFill>
            <a:schemeClr val="accent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E248F9-D7BE-8645-921D-9F4080BDDC20}"/>
              </a:ext>
            </a:extLst>
          </p:cNvPr>
          <p:cNvSpPr>
            <a:spLocks noGrp="1"/>
          </p:cNvSpPr>
          <p:nvPr>
            <p:ph type="title"/>
          </p:nvPr>
        </p:nvSpPr>
        <p:spPr>
          <a:xfrm>
            <a:off x="831850" y="356395"/>
            <a:ext cx="10515600" cy="2852737"/>
          </a:xfrm>
        </p:spPr>
        <p:txBody>
          <a:bodyPr anchor="b">
            <a:normAutofit/>
          </a:bodyPr>
          <a:lstStyle>
            <a:lvl1pPr>
              <a:defRPr sz="4800">
                <a:solidFill>
                  <a:schemeClr val="tx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2F14D2D-0841-0F49-AFAF-0C4F138BE953}"/>
              </a:ext>
            </a:extLst>
          </p:cNvPr>
          <p:cNvSpPr>
            <a:spLocks noGrp="1"/>
          </p:cNvSpPr>
          <p:nvPr>
            <p:ph type="body" idx="1"/>
          </p:nvPr>
        </p:nvSpPr>
        <p:spPr>
          <a:xfrm>
            <a:off x="831850" y="3236120"/>
            <a:ext cx="10515600" cy="332399"/>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60E45EF6-5167-9041-BF59-652DDB18E5D0}"/>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B7E80D8A-9D96-3D4B-8091-8869EE7C7F1A}"/>
              </a:ext>
            </a:extLst>
          </p:cNvPr>
          <p:cNvSpPr>
            <a:spLocks noGrp="1"/>
          </p:cNvSpPr>
          <p:nvPr>
            <p:ph type="sldNum" sz="quarter" idx="12"/>
          </p:nvPr>
        </p:nvSpPr>
        <p:spPr/>
        <p:txBody>
          <a:bodyPr/>
          <a:lstStyle>
            <a:lvl1pPr>
              <a:defRPr>
                <a:solidFill>
                  <a:schemeClr val="bg1"/>
                </a:solidFill>
              </a:defRPr>
            </a:lvl1pPr>
          </a:lstStyle>
          <a:p>
            <a:fld id="{84C450F2-3BB4-4AE4-8A35-A9D7AEA4C850}" type="slidenum">
              <a:rPr lang="en-US" smtClean="0"/>
              <a:t>‹#›</a:t>
            </a:fld>
            <a:endParaRPr lang="en-US" dirty="0"/>
          </a:p>
        </p:txBody>
      </p:sp>
      <p:pic>
        <p:nvPicPr>
          <p:cNvPr id="11" name="Picture 10">
            <a:extLst>
              <a:ext uri="{FF2B5EF4-FFF2-40B4-BE49-F238E27FC236}">
                <a16:creationId xmlns:a16="http://schemas.microsoft.com/office/drawing/2014/main" id="{9A99DA44-42CB-54DB-6CB9-B7C25D18D93E}"/>
              </a:ext>
            </a:extLst>
          </p:cNvPr>
          <p:cNvPicPr>
            <a:picLocks noChangeAspect="1"/>
          </p:cNvPicPr>
          <p:nvPr/>
        </p:nvPicPr>
        <p:blipFill>
          <a:blip r:embed="rId3"/>
          <a:srcRect/>
          <a:stretch/>
        </p:blipFill>
        <p:spPr>
          <a:xfrm>
            <a:off x="9778893" y="6356349"/>
            <a:ext cx="1568557" cy="274320"/>
          </a:xfrm>
          <a:prstGeom prst="rect">
            <a:avLst/>
          </a:prstGeom>
        </p:spPr>
      </p:pic>
      <p:pic>
        <p:nvPicPr>
          <p:cNvPr id="13" name="Picture 12">
            <a:extLst>
              <a:ext uri="{FF2B5EF4-FFF2-40B4-BE49-F238E27FC236}">
                <a16:creationId xmlns:a16="http://schemas.microsoft.com/office/drawing/2014/main" id="{6EF66B20-61AE-E570-76B1-944F6714B5F3}"/>
              </a:ext>
            </a:extLst>
          </p:cNvPr>
          <p:cNvPicPr>
            <a:picLocks noChangeAspect="1"/>
          </p:cNvPicPr>
          <p:nvPr/>
        </p:nvPicPr>
        <p:blipFill>
          <a:blip r:embed="rId4"/>
          <a:srcRect/>
          <a:stretch/>
        </p:blipFill>
        <p:spPr>
          <a:xfrm rot="5400000">
            <a:off x="5586476" y="-2150569"/>
            <a:ext cx="1016000" cy="12188952"/>
          </a:xfrm>
          <a:prstGeom prst="rect">
            <a:avLst/>
          </a:prstGeom>
        </p:spPr>
      </p:pic>
    </p:spTree>
    <p:extLst>
      <p:ext uri="{BB962C8B-B14F-4D97-AF65-F5344CB8AC3E}">
        <p14:creationId xmlns:p14="http://schemas.microsoft.com/office/powerpoint/2010/main" val="167723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BD72-F941-A14E-97BD-32E59E8327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AAEA8D-C5D3-7542-90D0-CD9253FD4D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9A14AA1-387B-0E4F-9ADB-44B1D1B3A700}"/>
              </a:ext>
            </a:extLst>
          </p:cNvPr>
          <p:cNvSpPr>
            <a:spLocks noGrp="1"/>
          </p:cNvSpPr>
          <p:nvPr>
            <p:ph type="ftr" sz="quarter" idx="11"/>
          </p:nvPr>
        </p:nvSpPr>
        <p:spPr/>
        <p:txBody>
          <a:bodyPr/>
          <a:lstStyle>
            <a:lvl1pPr>
              <a:defRPr sz="900">
                <a:latin typeface="Aptos" panose="020B0004020202020204" pitchFamily="34" charset="0"/>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619FCA62-BBDE-BF45-AE3B-4BD555C3B8CA}"/>
              </a:ext>
            </a:extLst>
          </p:cNvPr>
          <p:cNvSpPr>
            <a:spLocks noGrp="1"/>
          </p:cNvSpPr>
          <p:nvPr>
            <p:ph type="sldNum" sz="quarter" idx="12"/>
          </p:nvPr>
        </p:nvSpPr>
        <p:spPr/>
        <p:txBody>
          <a:bodyPr/>
          <a:lstStyle>
            <a:lvl1pPr>
              <a:defRPr>
                <a:latin typeface="Aptos" panose="020B0004020202020204" pitchFamily="34" charset="0"/>
              </a:defRPr>
            </a:lvl1pPr>
          </a:lstStyle>
          <a:p>
            <a:fld id="{84C450F2-3BB4-4AE4-8A35-A9D7AEA4C850}" type="slidenum">
              <a:rPr lang="en-US" smtClean="0"/>
              <a:t>‹#›</a:t>
            </a:fld>
            <a:endParaRPr lang="en-US" dirty="0"/>
          </a:p>
        </p:txBody>
      </p:sp>
    </p:spTree>
    <p:extLst>
      <p:ext uri="{BB962C8B-B14F-4D97-AF65-F5344CB8AC3E}">
        <p14:creationId xmlns:p14="http://schemas.microsoft.com/office/powerpoint/2010/main" val="2188207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EB5AA-B54C-9C4F-920B-14EEE5A35E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5E93EE-E2F4-8A4C-AC67-47D37AF2A30D}"/>
              </a:ext>
            </a:extLst>
          </p:cNvPr>
          <p:cNvSpPr>
            <a:spLocks noGrp="1"/>
          </p:cNvSpPr>
          <p:nvPr>
            <p:ph sz="half" idx="1"/>
          </p:nvPr>
        </p:nvSpPr>
        <p:spPr>
          <a:xfrm>
            <a:off x="505286"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05EAAAE-7472-3F47-A9D1-75CA1D09B192}"/>
              </a:ext>
            </a:extLst>
          </p:cNvPr>
          <p:cNvSpPr>
            <a:spLocks noGrp="1"/>
          </p:cNvSpPr>
          <p:nvPr>
            <p:ph sz="half" idx="2"/>
          </p:nvPr>
        </p:nvSpPr>
        <p:spPr>
          <a:xfrm>
            <a:off x="5839286"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47F54E21-3CCA-1044-AADE-E2D2BD7FF443}"/>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209D2A4-B005-6C45-8FBD-CE0E23924CCD}"/>
              </a:ext>
            </a:extLst>
          </p:cNvPr>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1723596414"/>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47F15-9B9A-EA40-8B40-2073B784B59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ADB7568F-1006-1447-B114-B401136C8A5B}"/>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7000B513-0CF1-8944-AE8F-C0EF62F096BF}"/>
              </a:ext>
            </a:extLst>
          </p:cNvPr>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20646178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91DFC9-5333-F941-A29E-96D7F90EF0B9}"/>
              </a:ext>
            </a:extLst>
          </p:cNvPr>
          <p:cNvSpPr>
            <a:spLocks noGrp="1"/>
          </p:cNvSpPr>
          <p:nvPr>
            <p:ph type="ftr" sz="quarter" idx="11"/>
          </p:nvPr>
        </p:nvSpPr>
        <p:spPr/>
        <p:txBody>
          <a:bodyPr/>
          <a:lstStyle/>
          <a:p>
            <a:r>
              <a:rPr lang="en-US"/>
              <a:t>Sample Footer Text</a:t>
            </a:r>
            <a:endParaRPr lang="en-US" dirty="0"/>
          </a:p>
        </p:txBody>
      </p:sp>
      <p:sp>
        <p:nvSpPr>
          <p:cNvPr id="4" name="Slide Number Placeholder 3">
            <a:extLst>
              <a:ext uri="{FF2B5EF4-FFF2-40B4-BE49-F238E27FC236}">
                <a16:creationId xmlns:a16="http://schemas.microsoft.com/office/drawing/2014/main" id="{6147B2E8-7C5C-3746-84F9-55744362F82F}"/>
              </a:ext>
            </a:extLst>
          </p:cNvPr>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529589811"/>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5A134E-23F4-6D97-FD74-8E3CC7E4E3CB}"/>
              </a:ext>
            </a:extLst>
          </p:cNvPr>
          <p:cNvPicPr>
            <a:picLocks noChangeAspect="1"/>
          </p:cNvPicPr>
          <p:nvPr/>
        </p:nvPicPr>
        <p:blipFill>
          <a:blip r:embed="rId8"/>
          <a:srcRect/>
          <a:stretch/>
        </p:blipFill>
        <p:spPr>
          <a:xfrm>
            <a:off x="11176000" y="0"/>
            <a:ext cx="1016000" cy="6858000"/>
          </a:xfrm>
          <a:prstGeom prst="rect">
            <a:avLst/>
          </a:prstGeom>
        </p:spPr>
      </p:pic>
      <p:sp>
        <p:nvSpPr>
          <p:cNvPr id="2" name="Title Placeholder 1">
            <a:extLst>
              <a:ext uri="{FF2B5EF4-FFF2-40B4-BE49-F238E27FC236}">
                <a16:creationId xmlns:a16="http://schemas.microsoft.com/office/drawing/2014/main" id="{F3C8089D-E8EC-1849-B6D5-4AD090952DEE}"/>
              </a:ext>
            </a:extLst>
          </p:cNvPr>
          <p:cNvSpPr>
            <a:spLocks noGrp="1"/>
          </p:cNvSpPr>
          <p:nvPr>
            <p:ph type="title"/>
          </p:nvPr>
        </p:nvSpPr>
        <p:spPr>
          <a:xfrm>
            <a:off x="505286" y="365125"/>
            <a:ext cx="10515600" cy="1325563"/>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8BD129-3E04-954E-9364-8C60B7173F2D}"/>
              </a:ext>
            </a:extLst>
          </p:cNvPr>
          <p:cNvSpPr>
            <a:spLocks noGrp="1"/>
          </p:cNvSpPr>
          <p:nvPr>
            <p:ph type="body" idx="1"/>
          </p:nvPr>
        </p:nvSpPr>
        <p:spPr>
          <a:xfrm>
            <a:off x="505286" y="1825625"/>
            <a:ext cx="10515600" cy="1587550"/>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E72A347-883D-984D-B08A-4C9EBA09688B}"/>
              </a:ext>
            </a:extLst>
          </p:cNvPr>
          <p:cNvSpPr>
            <a:spLocks noGrp="1"/>
          </p:cNvSpPr>
          <p:nvPr>
            <p:ph type="ftr" sz="quarter" idx="3"/>
          </p:nvPr>
        </p:nvSpPr>
        <p:spPr>
          <a:xfrm>
            <a:off x="228600" y="6324600"/>
            <a:ext cx="4114800" cy="365125"/>
          </a:xfrm>
          <a:prstGeom prst="rect">
            <a:avLst/>
          </a:prstGeom>
        </p:spPr>
        <p:txBody>
          <a:bodyPr vert="horz" lIns="0" tIns="0" rIns="0" bIns="0" rtlCol="0" anchor="ctr"/>
          <a:lstStyle>
            <a:lvl1pPr algn="l">
              <a:defRPr sz="900">
                <a:solidFill>
                  <a:schemeClr val="tx1"/>
                </a:solidFill>
                <a:latin typeface="Aptos" panose="020B0004020202020204" pitchFamily="34" charset="0"/>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D03A949F-686D-0F4D-8D75-7FD63B298394}"/>
              </a:ext>
            </a:extLst>
          </p:cNvPr>
          <p:cNvSpPr>
            <a:spLocks noGrp="1"/>
          </p:cNvSpPr>
          <p:nvPr>
            <p:ph type="sldNum" sz="quarter" idx="4"/>
          </p:nvPr>
        </p:nvSpPr>
        <p:spPr>
          <a:xfrm>
            <a:off x="11502520" y="6356350"/>
            <a:ext cx="517109" cy="365125"/>
          </a:xfrm>
          <a:prstGeom prst="rect">
            <a:avLst/>
          </a:prstGeom>
        </p:spPr>
        <p:txBody>
          <a:bodyPr vert="horz" lIns="0" tIns="0" rIns="0" bIns="0" rtlCol="0" anchor="ctr"/>
          <a:lstStyle>
            <a:lvl1pPr algn="ctr">
              <a:defRPr sz="1200">
                <a:solidFill>
                  <a:schemeClr val="tx1"/>
                </a:solidFill>
              </a:defRPr>
            </a:lvl1pPr>
          </a:lstStyle>
          <a:p>
            <a:fld id="{84C450F2-3BB4-4AE4-8A35-A9D7AEA4C850}" type="slidenum">
              <a:rPr lang="en-US" smtClean="0"/>
              <a:pPr/>
              <a:t>‹#›</a:t>
            </a:fld>
            <a:endParaRPr lang="en-US" dirty="0"/>
          </a:p>
        </p:txBody>
      </p:sp>
      <p:pic>
        <p:nvPicPr>
          <p:cNvPr id="9" name="Picture 8">
            <a:extLst>
              <a:ext uri="{FF2B5EF4-FFF2-40B4-BE49-F238E27FC236}">
                <a16:creationId xmlns:a16="http://schemas.microsoft.com/office/drawing/2014/main" id="{B2079EEF-E3A2-E5B9-194D-CF614A8A1BE9}"/>
              </a:ext>
            </a:extLst>
          </p:cNvPr>
          <p:cNvPicPr>
            <a:picLocks noChangeAspect="1"/>
          </p:cNvPicPr>
          <p:nvPr/>
        </p:nvPicPr>
        <p:blipFill>
          <a:blip r:embed="rId9"/>
          <a:srcRect/>
          <a:stretch/>
        </p:blipFill>
        <p:spPr>
          <a:xfrm>
            <a:off x="9780517" y="6355715"/>
            <a:ext cx="1568553" cy="274320"/>
          </a:xfrm>
          <a:prstGeom prst="rect">
            <a:avLst/>
          </a:prstGeom>
        </p:spPr>
      </p:pic>
    </p:spTree>
    <p:extLst>
      <p:ext uri="{BB962C8B-B14F-4D97-AF65-F5344CB8AC3E}">
        <p14:creationId xmlns:p14="http://schemas.microsoft.com/office/powerpoint/2010/main" val="153969135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Lst>
  <p:hf hdr="0"/>
  <p:txStyles>
    <p:titleStyle>
      <a:lvl1pPr algn="l" defTabSz="914400" rtl="0" eaLnBrk="1" latinLnBrk="0" hangingPunct="1">
        <a:lnSpc>
          <a:spcPct val="90000"/>
        </a:lnSpc>
        <a:spcBef>
          <a:spcPct val="0"/>
        </a:spcBef>
        <a:buNone/>
        <a:defRPr sz="4400" kern="1200">
          <a:solidFill>
            <a:schemeClr val="accent2"/>
          </a:solidFill>
          <a:latin typeface="Aptos ExtraBold"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F32E5-FF7F-6291-6759-77BFDCE0FA58}"/>
              </a:ext>
            </a:extLst>
          </p:cNvPr>
          <p:cNvSpPr>
            <a:spLocks noGrp="1"/>
          </p:cNvSpPr>
          <p:nvPr>
            <p:ph type="ctrTitle"/>
          </p:nvPr>
        </p:nvSpPr>
        <p:spPr>
          <a:xfrm>
            <a:off x="-71562" y="1292772"/>
            <a:ext cx="12263562" cy="869984"/>
          </a:xfrm>
        </p:spPr>
        <p:txBody>
          <a:bodyPr anchor="b">
            <a:normAutofit/>
          </a:bodyPr>
          <a:lstStyle/>
          <a:p>
            <a:r>
              <a:rPr lang="en-US" sz="4500" dirty="0"/>
              <a:t>GSPy: Bridging GoldSim &amp; Python</a:t>
            </a:r>
          </a:p>
        </p:txBody>
      </p:sp>
      <p:sp>
        <p:nvSpPr>
          <p:cNvPr id="3" name="Subtitle 2">
            <a:extLst>
              <a:ext uri="{FF2B5EF4-FFF2-40B4-BE49-F238E27FC236}">
                <a16:creationId xmlns:a16="http://schemas.microsoft.com/office/drawing/2014/main" id="{A59F76D7-DC74-8631-B24B-B670AB7744AC}"/>
              </a:ext>
            </a:extLst>
          </p:cNvPr>
          <p:cNvSpPr>
            <a:spLocks noGrp="1"/>
          </p:cNvSpPr>
          <p:nvPr>
            <p:ph type="subTitle" idx="1"/>
          </p:nvPr>
        </p:nvSpPr>
        <p:spPr>
          <a:xfrm>
            <a:off x="1524000" y="2515552"/>
            <a:ext cx="9144000" cy="1110243"/>
          </a:xfrm>
        </p:spPr>
        <p:txBody>
          <a:bodyPr>
            <a:normAutofit fontScale="92500" lnSpcReduction="10000"/>
          </a:bodyPr>
          <a:lstStyle/>
          <a:p>
            <a:r>
              <a:rPr lang="en-US" dirty="0"/>
              <a:t>How to Setup and Use </a:t>
            </a:r>
            <a:r>
              <a:rPr lang="en-US" dirty="0" err="1"/>
              <a:t>GSPy</a:t>
            </a:r>
            <a:endParaRPr lang="en-US" dirty="0"/>
          </a:p>
          <a:p>
            <a:endParaRPr lang="en-US" dirty="0"/>
          </a:p>
          <a:p>
            <a:r>
              <a:rPr lang="en-US" dirty="0"/>
              <a:t>Presented by: Jason Lillywhite</a:t>
            </a:r>
          </a:p>
        </p:txBody>
      </p:sp>
      <p:sp>
        <p:nvSpPr>
          <p:cNvPr id="4" name="Date Placeholder 3">
            <a:extLst>
              <a:ext uri="{FF2B5EF4-FFF2-40B4-BE49-F238E27FC236}">
                <a16:creationId xmlns:a16="http://schemas.microsoft.com/office/drawing/2014/main" id="{0AF64526-40DF-EF93-3F3F-319619754077}"/>
              </a:ext>
            </a:extLst>
          </p:cNvPr>
          <p:cNvSpPr>
            <a:spLocks noGrp="1"/>
          </p:cNvSpPr>
          <p:nvPr>
            <p:ph type="dt" sz="half" idx="4294967295"/>
          </p:nvPr>
        </p:nvSpPr>
        <p:spPr>
          <a:xfrm>
            <a:off x="11280775" y="6042025"/>
            <a:ext cx="911225" cy="365125"/>
          </a:xfrm>
          <a:prstGeom prst="rect">
            <a:avLst/>
          </a:prstGeom>
        </p:spPr>
        <p:txBody>
          <a:bodyPr anchor="ctr">
            <a:normAutofit fontScale="62500" lnSpcReduction="20000"/>
          </a:bodyPr>
          <a:lstStyle/>
          <a:p>
            <a:pPr>
              <a:spcAft>
                <a:spcPts val="600"/>
              </a:spcAft>
            </a:pPr>
            <a:fld id="{B04EF954-66B1-4168-AF40-97F3DAF43FC4}" type="datetime1">
              <a:rPr lang="en-US" smtClean="0"/>
              <a:pPr>
                <a:spcAft>
                  <a:spcPts val="600"/>
                </a:spcAft>
              </a:pPr>
              <a:t>11/20/2025</a:t>
            </a:fld>
            <a:endParaRPr lang="en-US"/>
          </a:p>
        </p:txBody>
      </p:sp>
      <p:sp>
        <p:nvSpPr>
          <p:cNvPr id="5" name="Footer Placeholder 4">
            <a:extLst>
              <a:ext uri="{FF2B5EF4-FFF2-40B4-BE49-F238E27FC236}">
                <a16:creationId xmlns:a16="http://schemas.microsoft.com/office/drawing/2014/main" id="{24B7E1BD-0841-EBC8-DC84-32F4645F61CF}"/>
              </a:ext>
            </a:extLst>
          </p:cNvPr>
          <p:cNvSpPr>
            <a:spLocks noGrp="1"/>
          </p:cNvSpPr>
          <p:nvPr>
            <p:ph type="ftr" sz="quarter" idx="4294967295"/>
          </p:nvPr>
        </p:nvSpPr>
        <p:spPr>
          <a:xfrm>
            <a:off x="0" y="6042025"/>
            <a:ext cx="6297613" cy="365125"/>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BBA3C6DA-076F-D1A7-A93F-99A8D1652CF4}"/>
              </a:ext>
            </a:extLst>
          </p:cNvPr>
          <p:cNvSpPr>
            <a:spLocks noGrp="1"/>
          </p:cNvSpPr>
          <p:nvPr>
            <p:ph type="sldNum" sz="quarter" idx="4294967295"/>
          </p:nvPr>
        </p:nvSpPr>
        <p:spPr>
          <a:xfrm>
            <a:off x="11507788" y="6042025"/>
            <a:ext cx="684212" cy="365125"/>
          </a:xfrm>
        </p:spPr>
        <p:txBody>
          <a:bodyPr anchor="ctr">
            <a:normAutofit/>
          </a:bodyPr>
          <a:lstStyle/>
          <a:p>
            <a:pPr>
              <a:spcAft>
                <a:spcPts val="600"/>
              </a:spcAft>
            </a:pPr>
            <a:fld id="{84C450F2-3BB4-4AE4-8A35-A9D7AEA4C850}" type="slidenum">
              <a:rPr lang="en-US" smtClean="0"/>
              <a:pPr>
                <a:spcAft>
                  <a:spcPts val="600"/>
                </a:spcAft>
              </a:pPr>
              <a:t>1</a:t>
            </a:fld>
            <a:endParaRPr lang="en-US"/>
          </a:p>
        </p:txBody>
      </p:sp>
    </p:spTree>
    <p:extLst>
      <p:ext uri="{BB962C8B-B14F-4D97-AF65-F5344CB8AC3E}">
        <p14:creationId xmlns:p14="http://schemas.microsoft.com/office/powerpoint/2010/main" val="189012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par>
                                <p:cTn id="16" presetID="42" presetClass="entr" presetSubtype="0" fill="hold" grpId="1" nodeType="withEffect">
                                  <p:stCondLst>
                                    <p:cond delay="250"/>
                                  </p:stCondLst>
                                  <p:iterate>
                                    <p:tmPct val="10000"/>
                                  </p:iterate>
                                  <p:childTnLst>
                                    <p:set>
                                      <p:cBhvr>
                                        <p:cTn id="17" dur="1" fill="hold">
                                          <p:stCondLst>
                                            <p:cond delay="0"/>
                                          </p:stCondLst>
                                        </p:cTn>
                                        <p:tgtEl>
                                          <p:spTgt spid="3"/>
                                        </p:tgtEl>
                                        <p:attrNameLst>
                                          <p:attrName>style.visibility</p:attrName>
                                        </p:attrNameLst>
                                      </p:cBhvr>
                                      <p:to>
                                        <p:strVal val="visible"/>
                                      </p:to>
                                    </p:set>
                                    <p:animEffect transition="in" filter="fade">
                                      <p:cBhvr>
                                        <p:cTn id="18" dur="250"/>
                                        <p:tgtEl>
                                          <p:spTgt spid="3"/>
                                        </p:tgtEl>
                                      </p:cBhvr>
                                    </p:animEffect>
                                    <p:anim calcmode="lin" valueType="num">
                                      <p:cBhvr>
                                        <p:cTn id="19" dur="250" fill="hold"/>
                                        <p:tgtEl>
                                          <p:spTgt spid="3"/>
                                        </p:tgtEl>
                                        <p:attrNameLst>
                                          <p:attrName>ppt_x</p:attrName>
                                        </p:attrNameLst>
                                      </p:cBhvr>
                                      <p:tavLst>
                                        <p:tav tm="0">
                                          <p:val>
                                            <p:strVal val="#ppt_x"/>
                                          </p:val>
                                        </p:tav>
                                        <p:tav tm="100000">
                                          <p:val>
                                            <p:strVal val="#ppt_x"/>
                                          </p:val>
                                        </p:tav>
                                      </p:tavLst>
                                    </p:anim>
                                    <p:anim calcmode="lin" valueType="num">
                                      <p:cBhvr>
                                        <p:cTn id="20"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275B1-CF4D-2D78-EEE9-25C07E8801BA}"/>
              </a:ext>
            </a:extLst>
          </p:cNvPr>
          <p:cNvSpPr>
            <a:spLocks noGrp="1"/>
          </p:cNvSpPr>
          <p:nvPr>
            <p:ph type="title"/>
          </p:nvPr>
        </p:nvSpPr>
        <p:spPr/>
        <p:txBody>
          <a:bodyPr/>
          <a:lstStyle/>
          <a:p>
            <a:r>
              <a:rPr lang="en-US" dirty="0"/>
              <a:t>Why </a:t>
            </a:r>
            <a:r>
              <a:rPr lang="en-US" dirty="0" err="1"/>
              <a:t>max_points</a:t>
            </a:r>
            <a:r>
              <a:rPr lang="en-US" dirty="0"/>
              <a:t> is critical</a:t>
            </a:r>
          </a:p>
        </p:txBody>
      </p:sp>
      <p:sp>
        <p:nvSpPr>
          <p:cNvPr id="7" name="Content Placeholder 6">
            <a:extLst>
              <a:ext uri="{FF2B5EF4-FFF2-40B4-BE49-F238E27FC236}">
                <a16:creationId xmlns:a16="http://schemas.microsoft.com/office/drawing/2014/main" id="{81C65ECD-7B48-1E7A-5956-B40D213B7435}"/>
              </a:ext>
            </a:extLst>
          </p:cNvPr>
          <p:cNvSpPr>
            <a:spLocks noGrp="1"/>
          </p:cNvSpPr>
          <p:nvPr>
            <p:ph idx="1"/>
          </p:nvPr>
        </p:nvSpPr>
        <p:spPr>
          <a:xfrm>
            <a:off x="505286" y="1825625"/>
            <a:ext cx="10515600" cy="3506666"/>
          </a:xfrm>
        </p:spPr>
        <p:txBody>
          <a:bodyPr/>
          <a:lstStyle/>
          <a:p>
            <a:r>
              <a:rPr lang="en-US" dirty="0"/>
              <a:t>It's for Outputs Only.</a:t>
            </a:r>
          </a:p>
          <a:p>
            <a:r>
              <a:rPr lang="en-US" dirty="0"/>
              <a:t>The </a:t>
            </a:r>
            <a:r>
              <a:rPr lang="en-US" dirty="0" err="1"/>
              <a:t>max_points</a:t>
            </a:r>
            <a:r>
              <a:rPr lang="en-US" dirty="0"/>
              <a:t> value in your JSON tells GoldSim how big to make that "empty box" before the simulation starts.</a:t>
            </a:r>
          </a:p>
          <a:p>
            <a:r>
              <a:rPr lang="en-US" dirty="0"/>
              <a:t>The </a:t>
            </a:r>
            <a:r>
              <a:rPr lang="en-US" dirty="0" err="1"/>
              <a:t>memcpy</a:t>
            </a:r>
            <a:r>
              <a:rPr lang="en-US" dirty="0"/>
              <a:t> (memory copy) function is "dumb“. It doesn't check the size. It just starts copying.</a:t>
            </a:r>
          </a:p>
          <a:p>
            <a:r>
              <a:rPr lang="en-US" dirty="0"/>
              <a:t>If your Python array is bigger than the box, it will overflow and corrupt </a:t>
            </a:r>
            <a:r>
              <a:rPr lang="en-US" dirty="0" err="1"/>
              <a:t>GoldSim's</a:t>
            </a:r>
            <a:r>
              <a:rPr lang="en-US" dirty="0"/>
              <a:t> memory, leading to a crash or bad data.</a:t>
            </a:r>
          </a:p>
          <a:p>
            <a:r>
              <a:rPr lang="en-US" dirty="0" err="1"/>
              <a:t>max_points</a:t>
            </a:r>
            <a:r>
              <a:rPr lang="en-US" dirty="0"/>
              <a:t> is your safety guarantee that the destination buffer is big enough for the data you plan to return.</a:t>
            </a:r>
          </a:p>
        </p:txBody>
      </p:sp>
      <p:sp>
        <p:nvSpPr>
          <p:cNvPr id="5" name="Footer Placeholder 4">
            <a:extLst>
              <a:ext uri="{FF2B5EF4-FFF2-40B4-BE49-F238E27FC236}">
                <a16:creationId xmlns:a16="http://schemas.microsoft.com/office/drawing/2014/main" id="{EE6D0B7D-C980-A1E2-B691-6DE40EC24A97}"/>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A8C54DC7-307C-0D91-BB65-C714524227C6}"/>
              </a:ext>
            </a:extLst>
          </p:cNvPr>
          <p:cNvSpPr>
            <a:spLocks noGrp="1"/>
          </p:cNvSpPr>
          <p:nvPr>
            <p:ph type="sldNum" sz="quarter" idx="12"/>
          </p:nvPr>
        </p:nvSpPr>
        <p:spPr/>
        <p:txBody>
          <a:bodyPr/>
          <a:lstStyle/>
          <a:p>
            <a:fld id="{84C450F2-3BB4-4AE4-8A35-A9D7AEA4C850}" type="slidenum">
              <a:rPr lang="en-US" smtClean="0"/>
              <a:pPr/>
              <a:t>10</a:t>
            </a:fld>
            <a:endParaRPr lang="en-US" dirty="0"/>
          </a:p>
        </p:txBody>
      </p:sp>
    </p:spTree>
    <p:extLst>
      <p:ext uri="{BB962C8B-B14F-4D97-AF65-F5344CB8AC3E}">
        <p14:creationId xmlns:p14="http://schemas.microsoft.com/office/powerpoint/2010/main" val="1756459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C612D-4CC2-D013-7480-00BCCA7871BB}"/>
              </a:ext>
            </a:extLst>
          </p:cNvPr>
          <p:cNvSpPr>
            <a:spLocks noGrp="1"/>
          </p:cNvSpPr>
          <p:nvPr>
            <p:ph type="title"/>
          </p:nvPr>
        </p:nvSpPr>
        <p:spPr/>
        <p:txBody>
          <a:bodyPr/>
          <a:lstStyle/>
          <a:p>
            <a:r>
              <a:rPr lang="en-US" dirty="0"/>
              <a:t>Logging</a:t>
            </a:r>
          </a:p>
        </p:txBody>
      </p:sp>
      <p:sp>
        <p:nvSpPr>
          <p:cNvPr id="3" name="Content Placeholder 2">
            <a:extLst>
              <a:ext uri="{FF2B5EF4-FFF2-40B4-BE49-F238E27FC236}">
                <a16:creationId xmlns:a16="http://schemas.microsoft.com/office/drawing/2014/main" id="{CCA402E0-D0EF-8E01-2259-DE6E098F209B}"/>
              </a:ext>
            </a:extLst>
          </p:cNvPr>
          <p:cNvSpPr>
            <a:spLocks noGrp="1"/>
          </p:cNvSpPr>
          <p:nvPr>
            <p:ph idx="1"/>
          </p:nvPr>
        </p:nvSpPr>
        <p:spPr>
          <a:xfrm>
            <a:off x="505286" y="1825625"/>
            <a:ext cx="10515600" cy="3891386"/>
          </a:xfrm>
        </p:spPr>
        <p:txBody>
          <a:bodyPr/>
          <a:lstStyle/>
          <a:p>
            <a:r>
              <a:rPr lang="en-US" dirty="0"/>
              <a:t>gspy.log(“message”, </a:t>
            </a:r>
            <a:r>
              <a:rPr lang="en-US" dirty="0" err="1"/>
              <a:t>log_level</a:t>
            </a:r>
            <a:r>
              <a:rPr lang="en-US" dirty="0"/>
              <a:t>)</a:t>
            </a:r>
          </a:p>
          <a:p>
            <a:r>
              <a:rPr lang="en-US" dirty="0"/>
              <a:t>Creates a log file (e.g., myscript_log.txt).</a:t>
            </a:r>
          </a:p>
          <a:p>
            <a:r>
              <a:rPr lang="en-US" dirty="0"/>
              <a:t>Combines two sources:</a:t>
            </a:r>
          </a:p>
          <a:p>
            <a:r>
              <a:rPr lang="en-US" dirty="0" err="1"/>
              <a:t>GSPy's</a:t>
            </a:r>
            <a:r>
              <a:rPr lang="en-US" dirty="0"/>
              <a:t> internal C++ operations (</a:t>
            </a:r>
            <a:r>
              <a:rPr lang="en-US" dirty="0" err="1"/>
              <a:t>init</a:t>
            </a:r>
            <a:r>
              <a:rPr lang="en-US" dirty="0"/>
              <a:t>, marshalling)</a:t>
            </a:r>
          </a:p>
          <a:p>
            <a:r>
              <a:rPr lang="en-US" dirty="0"/>
              <a:t>Your Python script's messages</a:t>
            </a:r>
          </a:p>
          <a:p>
            <a:r>
              <a:rPr lang="en-US" dirty="0"/>
              <a:t>Avoid print() - Messages go to </a:t>
            </a:r>
            <a:r>
              <a:rPr lang="en-US" dirty="0" err="1"/>
              <a:t>stdout</a:t>
            </a:r>
            <a:r>
              <a:rPr lang="en-US" dirty="0"/>
              <a:t> (console) and are typically lost.</a:t>
            </a:r>
          </a:p>
          <a:p>
            <a:r>
              <a:rPr lang="en-US" dirty="0"/>
              <a:t>Set </a:t>
            </a:r>
            <a:r>
              <a:rPr lang="en-US" dirty="0" err="1"/>
              <a:t>log_level</a:t>
            </a:r>
            <a:r>
              <a:rPr lang="en-US" dirty="0"/>
              <a:t>=0 in JSON to disable non-error logs. This makes calls nearly free and speeds up simulations.</a:t>
            </a:r>
          </a:p>
          <a:p>
            <a:r>
              <a:rPr lang="en-US" dirty="0"/>
              <a:t>(Note: The GSPy log is separate from </a:t>
            </a:r>
            <a:r>
              <a:rPr lang="en-US" dirty="0" err="1"/>
              <a:t>GoldSim's</a:t>
            </a:r>
            <a:r>
              <a:rPr lang="en-US" dirty="0"/>
              <a:t> main log file)</a:t>
            </a:r>
          </a:p>
        </p:txBody>
      </p:sp>
      <p:sp>
        <p:nvSpPr>
          <p:cNvPr id="4" name="Footer Placeholder 3">
            <a:extLst>
              <a:ext uri="{FF2B5EF4-FFF2-40B4-BE49-F238E27FC236}">
                <a16:creationId xmlns:a16="http://schemas.microsoft.com/office/drawing/2014/main" id="{40866805-462E-CCDF-3279-BAF89306B3F2}"/>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554C9B7E-811E-2BC2-1346-371CF1820A93}"/>
              </a:ext>
            </a:extLst>
          </p:cNvPr>
          <p:cNvSpPr>
            <a:spLocks noGrp="1"/>
          </p:cNvSpPr>
          <p:nvPr>
            <p:ph type="sldNum" sz="quarter" idx="12"/>
          </p:nvPr>
        </p:nvSpPr>
        <p:spPr/>
        <p:txBody>
          <a:bodyPr/>
          <a:lstStyle/>
          <a:p>
            <a:fld id="{84C450F2-3BB4-4AE4-8A35-A9D7AEA4C850}" type="slidenum">
              <a:rPr lang="en-US" smtClean="0"/>
              <a:t>11</a:t>
            </a:fld>
            <a:endParaRPr lang="en-US" dirty="0"/>
          </a:p>
        </p:txBody>
      </p:sp>
    </p:spTree>
    <p:extLst>
      <p:ext uri="{BB962C8B-B14F-4D97-AF65-F5344CB8AC3E}">
        <p14:creationId xmlns:p14="http://schemas.microsoft.com/office/powerpoint/2010/main" val="2661861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0C860-EACD-7FF4-6A6E-56FC8A32401D}"/>
              </a:ext>
            </a:extLst>
          </p:cNvPr>
          <p:cNvSpPr>
            <a:spLocks noGrp="1"/>
          </p:cNvSpPr>
          <p:nvPr>
            <p:ph type="title"/>
          </p:nvPr>
        </p:nvSpPr>
        <p:spPr/>
        <p:txBody>
          <a:bodyPr/>
          <a:lstStyle/>
          <a:p>
            <a:r>
              <a:rPr lang="en-US" dirty="0"/>
              <a:t>Error Handling: Best Practice</a:t>
            </a:r>
          </a:p>
        </p:txBody>
      </p:sp>
      <p:sp>
        <p:nvSpPr>
          <p:cNvPr id="3" name="Content Placeholder 2">
            <a:extLst>
              <a:ext uri="{FF2B5EF4-FFF2-40B4-BE49-F238E27FC236}">
                <a16:creationId xmlns:a16="http://schemas.microsoft.com/office/drawing/2014/main" id="{B1BBEF48-D015-F40A-0258-7110554418B8}"/>
              </a:ext>
            </a:extLst>
          </p:cNvPr>
          <p:cNvSpPr>
            <a:spLocks noGrp="1"/>
          </p:cNvSpPr>
          <p:nvPr>
            <p:ph sz="half" idx="1"/>
          </p:nvPr>
        </p:nvSpPr>
        <p:spPr>
          <a:xfrm>
            <a:off x="505286" y="1825625"/>
            <a:ext cx="5181600" cy="3046027"/>
          </a:xfrm>
        </p:spPr>
        <p:txBody>
          <a:bodyPr/>
          <a:lstStyle/>
          <a:p>
            <a:r>
              <a:rPr lang="en-US" dirty="0"/>
              <a:t>Always wrap your Python code in a try...except block.</a:t>
            </a:r>
          </a:p>
          <a:p>
            <a:r>
              <a:rPr lang="en-US" dirty="0"/>
              <a:t>Why? To catch Python errors gracefully.</a:t>
            </a:r>
          </a:p>
          <a:p>
            <a:r>
              <a:rPr lang="en-US" dirty="0"/>
              <a:t>Use </a:t>
            </a:r>
            <a:r>
              <a:rPr lang="en-US" dirty="0" err="1"/>
              <a:t>traceback.format_exc</a:t>
            </a:r>
            <a:r>
              <a:rPr lang="en-US" dirty="0"/>
              <a:t>() to get the full error message.</a:t>
            </a:r>
          </a:p>
          <a:p>
            <a:r>
              <a:rPr lang="en-US" dirty="0"/>
              <a:t>Send the full error to the log using gspy.log().</a:t>
            </a:r>
          </a:p>
        </p:txBody>
      </p:sp>
      <p:sp>
        <p:nvSpPr>
          <p:cNvPr id="6" name="Content Placeholder 5">
            <a:extLst>
              <a:ext uri="{FF2B5EF4-FFF2-40B4-BE49-F238E27FC236}">
                <a16:creationId xmlns:a16="http://schemas.microsoft.com/office/drawing/2014/main" id="{B9668EF1-B04D-5B32-F1DE-A869FCDA3E3E}"/>
              </a:ext>
            </a:extLst>
          </p:cNvPr>
          <p:cNvSpPr>
            <a:spLocks noGrp="1"/>
          </p:cNvSpPr>
          <p:nvPr>
            <p:ph sz="half" idx="2"/>
          </p:nvPr>
        </p:nvSpPr>
        <p:spPr>
          <a:xfrm>
            <a:off x="5839286" y="1825625"/>
            <a:ext cx="5181600" cy="3233770"/>
          </a:xfrm>
        </p:spPr>
        <p:txBody>
          <a:bodyPr/>
          <a:lstStyle/>
          <a:p>
            <a:pPr marL="0" indent="0">
              <a:buNone/>
            </a:pPr>
            <a:r>
              <a:rPr lang="en-US" sz="1400" dirty="0">
                <a:latin typeface="Consolas" panose="020B0609020204030204" pitchFamily="49" charset="0"/>
              </a:rPr>
              <a:t>def </a:t>
            </a:r>
            <a:r>
              <a:rPr lang="en-US" sz="1400" dirty="0" err="1">
                <a:latin typeface="Consolas" panose="020B0609020204030204" pitchFamily="49" charset="0"/>
              </a:rPr>
              <a:t>process_data</a:t>
            </a:r>
            <a:r>
              <a:rPr lang="en-US" sz="1400" dirty="0">
                <a:latin typeface="Consolas" panose="020B0609020204030204" pitchFamily="49" charset="0"/>
              </a:rPr>
              <a:t>(*</a:t>
            </a:r>
            <a:r>
              <a:rPr lang="en-US" sz="1400" dirty="0" err="1">
                <a:latin typeface="Consolas" panose="020B0609020204030204" pitchFamily="49" charset="0"/>
              </a:rPr>
              <a:t>args</a:t>
            </a:r>
            <a:r>
              <a:rPr lang="en-US" sz="1400" dirty="0">
                <a:latin typeface="Consolas" panose="020B0609020204030204" pitchFamily="49" charset="0"/>
              </a:rPr>
              <a:t>):</a:t>
            </a:r>
          </a:p>
          <a:p>
            <a:pPr marL="0" indent="0">
              <a:buNone/>
            </a:pPr>
            <a:r>
              <a:rPr lang="en-US" sz="1400" dirty="0">
                <a:latin typeface="Consolas" panose="020B0609020204030204" pitchFamily="49" charset="0"/>
              </a:rPr>
              <a:t>    try:</a:t>
            </a:r>
          </a:p>
          <a:p>
            <a:pPr marL="0" indent="0">
              <a:buNone/>
            </a:pPr>
            <a:r>
              <a:rPr lang="en-US" sz="1400" dirty="0">
                <a:latin typeface="Consolas" panose="020B0609020204030204" pitchFamily="49" charset="0"/>
              </a:rPr>
              <a:t>        # Your code here</a:t>
            </a:r>
          </a:p>
          <a:p>
            <a:pPr marL="0" indent="0">
              <a:buNone/>
            </a:pPr>
            <a:r>
              <a:rPr lang="en-US" sz="1400" dirty="0">
                <a:latin typeface="Consolas" panose="020B0609020204030204" pitchFamily="49" charset="0"/>
              </a:rPr>
              <a:t>        result = 1 / 0  # This will fail</a:t>
            </a:r>
          </a:p>
          <a:p>
            <a:pPr marL="0" indent="0">
              <a:buNone/>
            </a:pPr>
            <a:r>
              <a:rPr lang="en-US" sz="1400" dirty="0">
                <a:latin typeface="Consolas" panose="020B0609020204030204" pitchFamily="49" charset="0"/>
              </a:rPr>
              <a:t>        return (result,)</a:t>
            </a:r>
          </a:p>
          <a:p>
            <a:pPr marL="0" indent="0">
              <a:buNone/>
            </a:pPr>
            <a:r>
              <a:rPr lang="en-US" sz="1400" dirty="0">
                <a:latin typeface="Consolas" panose="020B0609020204030204" pitchFamily="49" charset="0"/>
              </a:rPr>
              <a:t>    except Exception:</a:t>
            </a:r>
          </a:p>
          <a:p>
            <a:pPr marL="0" indent="0">
              <a:buNone/>
            </a:pPr>
            <a:r>
              <a:rPr lang="en-US" sz="1400" dirty="0">
                <a:latin typeface="Consolas" panose="020B0609020204030204" pitchFamily="49" charset="0"/>
              </a:rPr>
              <a:t>        </a:t>
            </a:r>
            <a:r>
              <a:rPr lang="en-US" sz="1400" dirty="0" err="1">
                <a:latin typeface="Consolas" panose="020B0609020204030204" pitchFamily="49" charset="0"/>
              </a:rPr>
              <a:t>err_msg</a:t>
            </a:r>
            <a:r>
              <a:rPr lang="en-US" sz="1400" dirty="0">
                <a:latin typeface="Consolas" panose="020B0609020204030204" pitchFamily="49" charset="0"/>
              </a:rPr>
              <a:t> = </a:t>
            </a:r>
            <a:r>
              <a:rPr lang="en-US" sz="1400" dirty="0" err="1">
                <a:latin typeface="Consolas" panose="020B0609020204030204" pitchFamily="49" charset="0"/>
              </a:rPr>
              <a:t>traceback.format_exc</a:t>
            </a:r>
            <a:r>
              <a:rPr lang="en-US" sz="1400" dirty="0">
                <a:latin typeface="Consolas" panose="020B0609020204030204" pitchFamily="49" charset="0"/>
              </a:rPr>
              <a:t>()</a:t>
            </a:r>
          </a:p>
          <a:p>
            <a:pPr marL="0" indent="0">
              <a:buNone/>
            </a:pPr>
            <a:r>
              <a:rPr lang="en-US" sz="1400" dirty="0">
                <a:latin typeface="Consolas" panose="020B0609020204030204" pitchFamily="49" charset="0"/>
              </a:rPr>
              <a:t>        gspy.log(</a:t>
            </a:r>
            <a:r>
              <a:rPr lang="en-US" sz="1400" dirty="0" err="1">
                <a:latin typeface="Consolas" panose="020B0609020204030204" pitchFamily="49" charset="0"/>
              </a:rPr>
              <a:t>err_msg</a:t>
            </a:r>
            <a:r>
              <a:rPr lang="en-US" sz="1400" dirty="0">
                <a:latin typeface="Consolas" panose="020B0609020204030204" pitchFamily="49" charset="0"/>
              </a:rPr>
              <a:t>, 0)  # Log as ERROR</a:t>
            </a:r>
          </a:p>
          <a:p>
            <a:pPr marL="0" indent="0">
              <a:buNone/>
            </a:pPr>
            <a:r>
              <a:rPr lang="en-US" sz="1400" dirty="0">
                <a:latin typeface="Consolas" panose="020B0609020204030204" pitchFamily="49" charset="0"/>
              </a:rPr>
              <a:t>        return (0.0,)       # Return a safe value</a:t>
            </a:r>
          </a:p>
          <a:p>
            <a:endParaRPr lang="en-US" dirty="0"/>
          </a:p>
        </p:txBody>
      </p:sp>
      <p:sp>
        <p:nvSpPr>
          <p:cNvPr id="5" name="Slide Number Placeholder 4">
            <a:extLst>
              <a:ext uri="{FF2B5EF4-FFF2-40B4-BE49-F238E27FC236}">
                <a16:creationId xmlns:a16="http://schemas.microsoft.com/office/drawing/2014/main" id="{9B422711-3724-D4F0-EF19-05BA9669401D}"/>
              </a:ext>
            </a:extLst>
          </p:cNvPr>
          <p:cNvSpPr>
            <a:spLocks noGrp="1"/>
          </p:cNvSpPr>
          <p:nvPr>
            <p:ph type="sldNum" sz="quarter" idx="12"/>
          </p:nvPr>
        </p:nvSpPr>
        <p:spPr/>
        <p:txBody>
          <a:bodyPr/>
          <a:lstStyle/>
          <a:p>
            <a:fld id="{84C450F2-3BB4-4AE4-8A35-A9D7AEA4C850}" type="slidenum">
              <a:rPr lang="en-US" smtClean="0"/>
              <a:t>12</a:t>
            </a:fld>
            <a:endParaRPr lang="en-US" dirty="0"/>
          </a:p>
        </p:txBody>
      </p:sp>
      <p:sp>
        <p:nvSpPr>
          <p:cNvPr id="7" name="TextBox 6">
            <a:extLst>
              <a:ext uri="{FF2B5EF4-FFF2-40B4-BE49-F238E27FC236}">
                <a16:creationId xmlns:a16="http://schemas.microsoft.com/office/drawing/2014/main" id="{6FD45CC8-02F3-7EFE-2424-206F2ABF3745}"/>
              </a:ext>
            </a:extLst>
          </p:cNvPr>
          <p:cNvSpPr txBox="1"/>
          <p:nvPr/>
        </p:nvSpPr>
        <p:spPr>
          <a:xfrm>
            <a:off x="5839286" y="4871652"/>
            <a:ext cx="4751294" cy="923330"/>
          </a:xfrm>
          <a:prstGeom prst="rect">
            <a:avLst/>
          </a:prstGeom>
          <a:noFill/>
        </p:spPr>
        <p:txBody>
          <a:bodyPr wrap="square">
            <a:spAutoFit/>
          </a:bodyPr>
          <a:lstStyle/>
          <a:p>
            <a:r>
              <a:rPr lang="en-US" dirty="0"/>
              <a:t>Note: The 'safe' return value </a:t>
            </a:r>
            <a:r>
              <a:rPr lang="en-US" b="1" dirty="0"/>
              <a:t>must match</a:t>
            </a:r>
            <a:r>
              <a:rPr lang="en-US" dirty="0"/>
              <a:t> the structure defined in your JSON (e.g., if output is a vector, return a vector of zeros).</a:t>
            </a:r>
          </a:p>
        </p:txBody>
      </p:sp>
    </p:spTree>
    <p:extLst>
      <p:ext uri="{BB962C8B-B14F-4D97-AF65-F5344CB8AC3E}">
        <p14:creationId xmlns:p14="http://schemas.microsoft.com/office/powerpoint/2010/main" val="820784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714C7-55A3-C144-7239-01BEB9CF4C21}"/>
              </a:ext>
            </a:extLst>
          </p:cNvPr>
          <p:cNvSpPr>
            <a:spLocks noGrp="1"/>
          </p:cNvSpPr>
          <p:nvPr>
            <p:ph type="title"/>
          </p:nvPr>
        </p:nvSpPr>
        <p:spPr/>
        <p:txBody>
          <a:bodyPr/>
          <a:lstStyle/>
          <a:p>
            <a:r>
              <a:rPr lang="en-US" dirty="0"/>
              <a:t>Demonstrations</a:t>
            </a:r>
          </a:p>
        </p:txBody>
      </p:sp>
      <p:sp>
        <p:nvSpPr>
          <p:cNvPr id="3" name="Content Placeholder 2">
            <a:extLst>
              <a:ext uri="{FF2B5EF4-FFF2-40B4-BE49-F238E27FC236}">
                <a16:creationId xmlns:a16="http://schemas.microsoft.com/office/drawing/2014/main" id="{70CD7002-DEEA-D6AA-95A7-1D672A2082F6}"/>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808CA270-2F66-F868-F5AD-F5527A656E19}"/>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B19CC572-033A-011D-0F11-823604BDF447}"/>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B84B3076-CFA2-14C1-D92A-16856DB5CD95}"/>
              </a:ext>
            </a:extLst>
          </p:cNvPr>
          <p:cNvSpPr>
            <a:spLocks noGrp="1"/>
          </p:cNvSpPr>
          <p:nvPr>
            <p:ph type="sldNum" sz="quarter" idx="12"/>
          </p:nvPr>
        </p:nvSpPr>
        <p:spPr/>
        <p:txBody>
          <a:bodyPr/>
          <a:lstStyle/>
          <a:p>
            <a:fld id="{84C450F2-3BB4-4AE4-8A35-A9D7AEA4C850}" type="slidenum">
              <a:rPr lang="en-US" smtClean="0"/>
              <a:pPr/>
              <a:t>13</a:t>
            </a:fld>
            <a:endParaRPr lang="en-US" dirty="0"/>
          </a:p>
        </p:txBody>
      </p:sp>
    </p:spTree>
    <p:extLst>
      <p:ext uri="{BB962C8B-B14F-4D97-AF65-F5344CB8AC3E}">
        <p14:creationId xmlns:p14="http://schemas.microsoft.com/office/powerpoint/2010/main" val="3117345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66C047-9D49-3817-2F3A-E755544EB1B3}"/>
              </a:ext>
            </a:extLst>
          </p:cNvPr>
          <p:cNvSpPr>
            <a:spLocks noGrp="1"/>
          </p:cNvSpPr>
          <p:nvPr>
            <p:ph type="title"/>
          </p:nvPr>
        </p:nvSpPr>
        <p:spPr/>
        <p:txBody>
          <a:bodyPr/>
          <a:lstStyle/>
          <a:p>
            <a:r>
              <a:rPr lang="en-US" dirty="0"/>
              <a:t>What is </a:t>
            </a:r>
            <a:r>
              <a:rPr lang="en-US" dirty="0" err="1"/>
              <a:t>GSPy</a:t>
            </a:r>
            <a:r>
              <a:rPr lang="en-US" dirty="0"/>
              <a:t>?</a:t>
            </a:r>
          </a:p>
        </p:txBody>
      </p:sp>
      <p:sp>
        <p:nvSpPr>
          <p:cNvPr id="7" name="Content Placeholder 6">
            <a:extLst>
              <a:ext uri="{FF2B5EF4-FFF2-40B4-BE49-F238E27FC236}">
                <a16:creationId xmlns:a16="http://schemas.microsoft.com/office/drawing/2014/main" id="{5904DDAC-CC73-D16F-F561-37E254ACE6ED}"/>
              </a:ext>
            </a:extLst>
          </p:cNvPr>
          <p:cNvSpPr>
            <a:spLocks noGrp="1"/>
          </p:cNvSpPr>
          <p:nvPr>
            <p:ph idx="1"/>
          </p:nvPr>
        </p:nvSpPr>
        <p:spPr>
          <a:xfrm>
            <a:off x="505286" y="1825625"/>
            <a:ext cx="10515600" cy="3541547"/>
          </a:xfrm>
        </p:spPr>
        <p:txBody>
          <a:bodyPr/>
          <a:lstStyle/>
          <a:p>
            <a:r>
              <a:rPr lang="en-US" dirty="0"/>
              <a:t>What is it? </a:t>
            </a:r>
          </a:p>
          <a:p>
            <a:pPr lvl="1"/>
            <a:r>
              <a:rPr lang="en-US" dirty="0"/>
              <a:t>A C++ "bridge" or "translator“</a:t>
            </a:r>
          </a:p>
          <a:p>
            <a:r>
              <a:rPr lang="en-US" dirty="0"/>
              <a:t>What does it do? </a:t>
            </a:r>
          </a:p>
          <a:p>
            <a:pPr lvl="1"/>
            <a:r>
              <a:rPr lang="en-US" dirty="0"/>
              <a:t>Connects GoldSim External element to Python</a:t>
            </a:r>
          </a:p>
          <a:p>
            <a:pPr lvl="1"/>
            <a:r>
              <a:rPr lang="en-US" dirty="0"/>
              <a:t>Built-in logging &amp; error reporting</a:t>
            </a:r>
          </a:p>
          <a:p>
            <a:r>
              <a:rPr lang="en-US" dirty="0"/>
              <a:t>Why use it?</a:t>
            </a:r>
          </a:p>
          <a:p>
            <a:pPr lvl="1"/>
            <a:r>
              <a:rPr lang="en-US" dirty="0"/>
              <a:t>Dynamic integration with Python libraries (NumPy, SciPy, Pandas)</a:t>
            </a:r>
          </a:p>
          <a:p>
            <a:r>
              <a:rPr lang="en-US" dirty="0"/>
              <a:t>Use Cases? </a:t>
            </a:r>
          </a:p>
          <a:p>
            <a:pPr lvl="1"/>
            <a:r>
              <a:rPr lang="en-US" dirty="0"/>
              <a:t>Complex calculations, data processing, numerical solvers</a:t>
            </a:r>
          </a:p>
        </p:txBody>
      </p:sp>
      <p:sp>
        <p:nvSpPr>
          <p:cNvPr id="4" name="Footer Placeholder 3">
            <a:extLst>
              <a:ext uri="{FF2B5EF4-FFF2-40B4-BE49-F238E27FC236}">
                <a16:creationId xmlns:a16="http://schemas.microsoft.com/office/drawing/2014/main" id="{99384C99-A569-78B3-E7A0-EF20603C2746}"/>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E074BB10-6DF9-1C5B-1FB1-32E051589088}"/>
              </a:ext>
            </a:extLst>
          </p:cNvPr>
          <p:cNvSpPr>
            <a:spLocks noGrp="1"/>
          </p:cNvSpPr>
          <p:nvPr>
            <p:ph type="sldNum" sz="quarter" idx="12"/>
          </p:nvPr>
        </p:nvSpPr>
        <p:spPr/>
        <p:txBody>
          <a:bodyPr/>
          <a:lstStyle/>
          <a:p>
            <a:fld id="{84C450F2-3BB4-4AE4-8A35-A9D7AEA4C850}" type="slidenum">
              <a:rPr lang="en-US" smtClean="0"/>
              <a:t>2</a:t>
            </a:fld>
            <a:endParaRPr lang="en-US" dirty="0"/>
          </a:p>
        </p:txBody>
      </p:sp>
      <p:cxnSp>
        <p:nvCxnSpPr>
          <p:cNvPr id="2" name="Straight Arrow Connector 1">
            <a:extLst>
              <a:ext uri="{FF2B5EF4-FFF2-40B4-BE49-F238E27FC236}">
                <a16:creationId xmlns:a16="http://schemas.microsoft.com/office/drawing/2014/main" id="{BA1AF515-5DB6-2E86-D1FC-38599B0E06CC}"/>
              </a:ext>
            </a:extLst>
          </p:cNvPr>
          <p:cNvCxnSpPr>
            <a:cxnSpLocks/>
            <a:stCxn id="8" idx="1"/>
            <a:endCxn id="3" idx="3"/>
          </p:cNvCxnSpPr>
          <p:nvPr/>
        </p:nvCxnSpPr>
        <p:spPr>
          <a:xfrm flipH="1">
            <a:off x="8910145" y="2210118"/>
            <a:ext cx="870857" cy="0"/>
          </a:xfrm>
          <a:prstGeom prst="straightConnector1">
            <a:avLst/>
          </a:prstGeom>
          <a:ln w="41275">
            <a:solidFill>
              <a:schemeClr val="tx1">
                <a:lumMod val="65000"/>
                <a:lumOff val="35000"/>
              </a:schemeClr>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FE41690-A5BD-E70E-B5B4-35ABDF1010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93751" y="1951921"/>
            <a:ext cx="516394" cy="516394"/>
          </a:xfrm>
          <a:prstGeom prst="rect">
            <a:avLst/>
          </a:prstGeom>
        </p:spPr>
      </p:pic>
      <p:pic>
        <p:nvPicPr>
          <p:cNvPr id="8" name="Picture 2" descr="Logo device only">
            <a:extLst>
              <a:ext uri="{FF2B5EF4-FFF2-40B4-BE49-F238E27FC236}">
                <a16:creationId xmlns:a16="http://schemas.microsoft.com/office/drawing/2014/main" id="{483E68D9-BC67-1ABB-C873-3BABF736F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1002" y="1882329"/>
            <a:ext cx="540952" cy="655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030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F0AAE-1BE2-B851-17A2-4CE1835C7CB0}"/>
              </a:ext>
            </a:extLst>
          </p:cNvPr>
          <p:cNvSpPr>
            <a:spLocks noGrp="1"/>
          </p:cNvSpPr>
          <p:nvPr>
            <p:ph type="title"/>
          </p:nvPr>
        </p:nvSpPr>
        <p:spPr/>
        <p:txBody>
          <a:bodyPr/>
          <a:lstStyle/>
          <a:p>
            <a:r>
              <a:rPr lang="en-US" dirty="0"/>
              <a:t>Download and Setup</a:t>
            </a:r>
          </a:p>
        </p:txBody>
      </p:sp>
      <p:sp>
        <p:nvSpPr>
          <p:cNvPr id="3" name="Content Placeholder 2">
            <a:extLst>
              <a:ext uri="{FF2B5EF4-FFF2-40B4-BE49-F238E27FC236}">
                <a16:creationId xmlns:a16="http://schemas.microsoft.com/office/drawing/2014/main" id="{6B9D3101-58DA-3FA0-024D-3D885A5C670B}"/>
              </a:ext>
            </a:extLst>
          </p:cNvPr>
          <p:cNvSpPr>
            <a:spLocks noGrp="1"/>
          </p:cNvSpPr>
          <p:nvPr>
            <p:ph idx="1"/>
          </p:nvPr>
        </p:nvSpPr>
        <p:spPr>
          <a:xfrm>
            <a:off x="505286" y="1825625"/>
            <a:ext cx="10515600" cy="1016432"/>
          </a:xfrm>
        </p:spPr>
        <p:txBody>
          <a:bodyPr/>
          <a:lstStyle/>
          <a:p>
            <a:r>
              <a:rPr lang="en-US" dirty="0"/>
              <a:t>Go to the Releases page on </a:t>
            </a:r>
            <a:r>
              <a:rPr lang="en-US" dirty="0" err="1"/>
              <a:t>Github</a:t>
            </a:r>
            <a:endParaRPr lang="en-US" dirty="0"/>
          </a:p>
          <a:p>
            <a:pPr lvl="1"/>
            <a:r>
              <a:rPr lang="en-US" dirty="0"/>
              <a:t>Github.com/</a:t>
            </a:r>
            <a:r>
              <a:rPr lang="en-US" dirty="0" err="1"/>
              <a:t>GoldSim</a:t>
            </a:r>
            <a:r>
              <a:rPr lang="en-US" dirty="0"/>
              <a:t>/</a:t>
            </a:r>
            <a:r>
              <a:rPr lang="en-US" dirty="0" err="1"/>
              <a:t>gspy</a:t>
            </a:r>
            <a:r>
              <a:rPr lang="en-US" dirty="0"/>
              <a:t>/releases</a:t>
            </a:r>
          </a:p>
          <a:p>
            <a:pPr lvl="1"/>
            <a:r>
              <a:rPr lang="en-US" dirty="0"/>
              <a:t>Download the latest zip containing examples and </a:t>
            </a:r>
            <a:r>
              <a:rPr lang="en-US" dirty="0" err="1"/>
              <a:t>dlls</a:t>
            </a:r>
            <a:r>
              <a:rPr lang="en-US" dirty="0"/>
              <a:t>.</a:t>
            </a:r>
          </a:p>
        </p:txBody>
      </p:sp>
      <p:sp>
        <p:nvSpPr>
          <p:cNvPr id="4" name="Footer Placeholder 3">
            <a:extLst>
              <a:ext uri="{FF2B5EF4-FFF2-40B4-BE49-F238E27FC236}">
                <a16:creationId xmlns:a16="http://schemas.microsoft.com/office/drawing/2014/main" id="{5C5E2FCB-962D-C67E-C718-B0D391B85BE2}"/>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02D45D53-6F3E-40AC-B95F-0144D9565DBA}"/>
              </a:ext>
            </a:extLst>
          </p:cNvPr>
          <p:cNvSpPr>
            <a:spLocks noGrp="1"/>
          </p:cNvSpPr>
          <p:nvPr>
            <p:ph type="sldNum" sz="quarter" idx="12"/>
          </p:nvPr>
        </p:nvSpPr>
        <p:spPr/>
        <p:txBody>
          <a:bodyPr/>
          <a:lstStyle/>
          <a:p>
            <a:fld id="{84C450F2-3BB4-4AE4-8A35-A9D7AEA4C850}" type="slidenum">
              <a:rPr lang="en-US" smtClean="0"/>
              <a:t>3</a:t>
            </a:fld>
            <a:endParaRPr lang="en-US" dirty="0"/>
          </a:p>
        </p:txBody>
      </p:sp>
      <p:pic>
        <p:nvPicPr>
          <p:cNvPr id="7" name="Picture 6">
            <a:extLst>
              <a:ext uri="{FF2B5EF4-FFF2-40B4-BE49-F238E27FC236}">
                <a16:creationId xmlns:a16="http://schemas.microsoft.com/office/drawing/2014/main" id="{3EF73942-59BB-F952-14D0-05F8BFA07EB5}"/>
              </a:ext>
            </a:extLst>
          </p:cNvPr>
          <p:cNvPicPr>
            <a:picLocks noChangeAspect="1"/>
          </p:cNvPicPr>
          <p:nvPr/>
        </p:nvPicPr>
        <p:blipFill>
          <a:blip r:embed="rId2"/>
          <a:srcRect b="16551"/>
          <a:stretch>
            <a:fillRect/>
          </a:stretch>
        </p:blipFill>
        <p:spPr>
          <a:xfrm>
            <a:off x="315835" y="3319905"/>
            <a:ext cx="11087270" cy="3369820"/>
          </a:xfrm>
          <a:prstGeom prst="rect">
            <a:avLst/>
          </a:prstGeom>
        </p:spPr>
      </p:pic>
    </p:spTree>
    <p:extLst>
      <p:ext uri="{BB962C8B-B14F-4D97-AF65-F5344CB8AC3E}">
        <p14:creationId xmlns:p14="http://schemas.microsoft.com/office/powerpoint/2010/main" val="3773746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5BACB-04B0-7EA8-68D3-F9D1CDB116E1}"/>
              </a:ext>
            </a:extLst>
          </p:cNvPr>
          <p:cNvSpPr>
            <a:spLocks noGrp="1"/>
          </p:cNvSpPr>
          <p:nvPr>
            <p:ph type="title"/>
          </p:nvPr>
        </p:nvSpPr>
        <p:spPr/>
        <p:txBody>
          <a:bodyPr/>
          <a:lstStyle/>
          <a:p>
            <a:r>
              <a:rPr lang="en-US" dirty="0"/>
              <a:t>The "Big Picture" Architecture</a:t>
            </a:r>
          </a:p>
        </p:txBody>
      </p:sp>
      <p:sp>
        <p:nvSpPr>
          <p:cNvPr id="6" name="Content Placeholder 5">
            <a:extLst>
              <a:ext uri="{FF2B5EF4-FFF2-40B4-BE49-F238E27FC236}">
                <a16:creationId xmlns:a16="http://schemas.microsoft.com/office/drawing/2014/main" id="{D31C5617-48F1-2856-0591-9B35DE51111B}"/>
              </a:ext>
            </a:extLst>
          </p:cNvPr>
          <p:cNvSpPr>
            <a:spLocks noGrp="1"/>
          </p:cNvSpPr>
          <p:nvPr>
            <p:ph sz="half" idx="1"/>
          </p:nvPr>
        </p:nvSpPr>
        <p:spPr>
          <a:xfrm>
            <a:off x="505285" y="1825625"/>
            <a:ext cx="7031897" cy="1716432"/>
          </a:xfrm>
        </p:spPr>
        <p:txBody>
          <a:bodyPr/>
          <a:lstStyle/>
          <a:p>
            <a:r>
              <a:rPr lang="en-US" dirty="0"/>
              <a:t>GoldSim Model (.</a:t>
            </a:r>
            <a:r>
              <a:rPr lang="en-US" dirty="0" err="1"/>
              <a:t>gsm</a:t>
            </a:r>
            <a:r>
              <a:rPr lang="en-US" dirty="0"/>
              <a:t>) -&gt; Talks to DLL</a:t>
            </a:r>
          </a:p>
          <a:p>
            <a:r>
              <a:rPr lang="en-US" dirty="0"/>
              <a:t>GSPy DLL (.</a:t>
            </a:r>
            <a:r>
              <a:rPr lang="en-US" dirty="0" err="1"/>
              <a:t>dll</a:t>
            </a:r>
            <a:r>
              <a:rPr lang="en-US" dirty="0"/>
              <a:t>) -&gt; The “bridge“</a:t>
            </a:r>
          </a:p>
          <a:p>
            <a:r>
              <a:rPr lang="en-US" dirty="0"/>
              <a:t>JSON Config (.</a:t>
            </a:r>
            <a:r>
              <a:rPr lang="en-US" dirty="0" err="1"/>
              <a:t>json</a:t>
            </a:r>
            <a:r>
              <a:rPr lang="en-US" dirty="0"/>
              <a:t>) -&gt; The pre-runtime instructions</a:t>
            </a:r>
          </a:p>
          <a:p>
            <a:r>
              <a:rPr lang="en-US" dirty="0"/>
              <a:t>Python Script (.</a:t>
            </a:r>
            <a:r>
              <a:rPr lang="en-US" dirty="0" err="1"/>
              <a:t>py</a:t>
            </a:r>
            <a:r>
              <a:rPr lang="en-US" dirty="0"/>
              <a:t>) -&gt; The runtime calculation</a:t>
            </a:r>
          </a:p>
        </p:txBody>
      </p:sp>
      <p:sp>
        <p:nvSpPr>
          <p:cNvPr id="4" name="Footer Placeholder 3">
            <a:extLst>
              <a:ext uri="{FF2B5EF4-FFF2-40B4-BE49-F238E27FC236}">
                <a16:creationId xmlns:a16="http://schemas.microsoft.com/office/drawing/2014/main" id="{739729D5-566F-3B23-F83D-38D18931590D}"/>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58672683-8977-F393-25B8-39057DF3BC5B}"/>
              </a:ext>
            </a:extLst>
          </p:cNvPr>
          <p:cNvSpPr>
            <a:spLocks noGrp="1"/>
          </p:cNvSpPr>
          <p:nvPr>
            <p:ph type="sldNum" sz="quarter" idx="12"/>
          </p:nvPr>
        </p:nvSpPr>
        <p:spPr/>
        <p:txBody>
          <a:bodyPr/>
          <a:lstStyle/>
          <a:p>
            <a:fld id="{84C450F2-3BB4-4AE4-8A35-A9D7AEA4C850}" type="slidenum">
              <a:rPr lang="en-US" smtClean="0"/>
              <a:t>4</a:t>
            </a:fld>
            <a:endParaRPr lang="en-US" dirty="0"/>
          </a:p>
        </p:txBody>
      </p:sp>
      <p:cxnSp>
        <p:nvCxnSpPr>
          <p:cNvPr id="14" name="Straight Arrow Connector 13">
            <a:extLst>
              <a:ext uri="{FF2B5EF4-FFF2-40B4-BE49-F238E27FC236}">
                <a16:creationId xmlns:a16="http://schemas.microsoft.com/office/drawing/2014/main" id="{B36D39FD-A04D-5CF1-85B2-7F87EE264E85}"/>
              </a:ext>
            </a:extLst>
          </p:cNvPr>
          <p:cNvCxnSpPr>
            <a:cxnSpLocks/>
            <a:stCxn id="17" idx="0"/>
            <a:endCxn id="15" idx="2"/>
          </p:cNvCxnSpPr>
          <p:nvPr/>
        </p:nvCxnSpPr>
        <p:spPr>
          <a:xfrm flipV="1">
            <a:off x="8814900" y="2083822"/>
            <a:ext cx="0" cy="1288322"/>
          </a:xfrm>
          <a:prstGeom prst="straightConnector1">
            <a:avLst/>
          </a:prstGeom>
          <a:ln w="41275">
            <a:solidFill>
              <a:schemeClr val="tx1">
                <a:lumMod val="65000"/>
                <a:lumOff val="35000"/>
              </a:schemeClr>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5B2384A-3252-5F18-772E-AF0FDA7E904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556703" y="1567428"/>
            <a:ext cx="516394" cy="516394"/>
          </a:xfrm>
          <a:prstGeom prst="rect">
            <a:avLst/>
          </a:prstGeom>
        </p:spPr>
      </p:pic>
      <p:pic>
        <p:nvPicPr>
          <p:cNvPr id="16" name="Picture 2" descr="Logo device only">
            <a:extLst>
              <a:ext uri="{FF2B5EF4-FFF2-40B4-BE49-F238E27FC236}">
                <a16:creationId xmlns:a16="http://schemas.microsoft.com/office/drawing/2014/main" id="{71B63D0D-2340-0CDD-7589-E809840B7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4802" y="5225059"/>
            <a:ext cx="540952" cy="65557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22227E03-EF93-5F49-44BE-8E70E27D1AD5}"/>
              </a:ext>
            </a:extLst>
          </p:cNvPr>
          <p:cNvSpPr/>
          <p:nvPr/>
        </p:nvSpPr>
        <p:spPr>
          <a:xfrm>
            <a:off x="8442282" y="3372144"/>
            <a:ext cx="745236" cy="7159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GSPy DLL</a:t>
            </a:r>
          </a:p>
        </p:txBody>
      </p:sp>
      <p:cxnSp>
        <p:nvCxnSpPr>
          <p:cNvPr id="18" name="Straight Arrow Connector 17">
            <a:extLst>
              <a:ext uri="{FF2B5EF4-FFF2-40B4-BE49-F238E27FC236}">
                <a16:creationId xmlns:a16="http://schemas.microsoft.com/office/drawing/2014/main" id="{7E65D313-0B66-7110-F34F-E1365C98A5FB}"/>
              </a:ext>
            </a:extLst>
          </p:cNvPr>
          <p:cNvCxnSpPr>
            <a:cxnSpLocks/>
            <a:stCxn id="16" idx="0"/>
            <a:endCxn id="17" idx="2"/>
          </p:cNvCxnSpPr>
          <p:nvPr/>
        </p:nvCxnSpPr>
        <p:spPr>
          <a:xfrm flipH="1" flipV="1">
            <a:off x="8814900" y="4088105"/>
            <a:ext cx="20378" cy="1136954"/>
          </a:xfrm>
          <a:prstGeom prst="straightConnector1">
            <a:avLst/>
          </a:prstGeom>
          <a:ln w="41275">
            <a:solidFill>
              <a:schemeClr val="tx1">
                <a:lumMod val="65000"/>
                <a:lumOff val="3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C1AA8811-C641-C3F9-F495-0A98863CEDAA}"/>
              </a:ext>
            </a:extLst>
          </p:cNvPr>
          <p:cNvSpPr/>
          <p:nvPr/>
        </p:nvSpPr>
        <p:spPr>
          <a:xfrm>
            <a:off x="9834422" y="3361258"/>
            <a:ext cx="745236" cy="715961"/>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a:t>JSON</a:t>
            </a:r>
          </a:p>
        </p:txBody>
      </p:sp>
      <p:cxnSp>
        <p:nvCxnSpPr>
          <p:cNvPr id="20" name="Straight Arrow Connector 19">
            <a:extLst>
              <a:ext uri="{FF2B5EF4-FFF2-40B4-BE49-F238E27FC236}">
                <a16:creationId xmlns:a16="http://schemas.microsoft.com/office/drawing/2014/main" id="{05618DA5-E6BD-1DB3-CEE6-0DF6AF125DB9}"/>
              </a:ext>
            </a:extLst>
          </p:cNvPr>
          <p:cNvCxnSpPr>
            <a:cxnSpLocks/>
            <a:stCxn id="19" idx="1"/>
            <a:endCxn id="17" idx="3"/>
          </p:cNvCxnSpPr>
          <p:nvPr/>
        </p:nvCxnSpPr>
        <p:spPr>
          <a:xfrm flipH="1">
            <a:off x="9187518" y="3719239"/>
            <a:ext cx="646904" cy="10886"/>
          </a:xfrm>
          <a:prstGeom prst="straightConnector1">
            <a:avLst/>
          </a:prstGeom>
          <a:ln w="41275">
            <a:solidFill>
              <a:schemeClr val="tx1">
                <a:lumMod val="65000"/>
                <a:lumOff val="3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42FAC4F-0D26-F27F-09AF-B6DAB6D8BA75}"/>
              </a:ext>
            </a:extLst>
          </p:cNvPr>
          <p:cNvSpPr txBox="1"/>
          <p:nvPr/>
        </p:nvSpPr>
        <p:spPr>
          <a:xfrm>
            <a:off x="9073097" y="1650951"/>
            <a:ext cx="2277378" cy="369332"/>
          </a:xfrm>
          <a:prstGeom prst="rect">
            <a:avLst/>
          </a:prstGeom>
          <a:noFill/>
        </p:spPr>
        <p:txBody>
          <a:bodyPr wrap="square" rtlCol="0">
            <a:spAutoFit/>
          </a:bodyPr>
          <a:lstStyle/>
          <a:p>
            <a:r>
              <a:rPr lang="en-US" dirty="0"/>
              <a:t>GoldSim model</a:t>
            </a:r>
          </a:p>
        </p:txBody>
      </p:sp>
      <p:sp>
        <p:nvSpPr>
          <p:cNvPr id="25" name="TextBox 24">
            <a:extLst>
              <a:ext uri="{FF2B5EF4-FFF2-40B4-BE49-F238E27FC236}">
                <a16:creationId xmlns:a16="http://schemas.microsoft.com/office/drawing/2014/main" id="{4F3DD18D-DF4E-3F85-33DD-167C72F54A10}"/>
              </a:ext>
            </a:extLst>
          </p:cNvPr>
          <p:cNvSpPr txBox="1"/>
          <p:nvPr/>
        </p:nvSpPr>
        <p:spPr>
          <a:xfrm>
            <a:off x="9086565" y="5255300"/>
            <a:ext cx="2277378" cy="369332"/>
          </a:xfrm>
          <a:prstGeom prst="rect">
            <a:avLst/>
          </a:prstGeom>
          <a:noFill/>
        </p:spPr>
        <p:txBody>
          <a:bodyPr wrap="square" rtlCol="0">
            <a:spAutoFit/>
          </a:bodyPr>
          <a:lstStyle/>
          <a:p>
            <a:r>
              <a:rPr lang="en-US" dirty="0"/>
              <a:t>Python Script</a:t>
            </a:r>
          </a:p>
        </p:txBody>
      </p:sp>
      <p:pic>
        <p:nvPicPr>
          <p:cNvPr id="7" name="Picture 6">
            <a:extLst>
              <a:ext uri="{FF2B5EF4-FFF2-40B4-BE49-F238E27FC236}">
                <a16:creationId xmlns:a16="http://schemas.microsoft.com/office/drawing/2014/main" id="{C0C02A3B-F9E0-2BE4-9AAE-AE5DE855FFA7}"/>
              </a:ext>
            </a:extLst>
          </p:cNvPr>
          <p:cNvPicPr>
            <a:picLocks noChangeAspect="1"/>
          </p:cNvPicPr>
          <p:nvPr/>
        </p:nvPicPr>
        <p:blipFill>
          <a:blip r:embed="rId4"/>
          <a:stretch>
            <a:fillRect/>
          </a:stretch>
        </p:blipFill>
        <p:spPr>
          <a:xfrm>
            <a:off x="212437" y="3823914"/>
            <a:ext cx="7324745" cy="2862771"/>
          </a:xfrm>
          <a:prstGeom prst="rect">
            <a:avLst/>
          </a:prstGeom>
        </p:spPr>
      </p:pic>
    </p:spTree>
    <p:extLst>
      <p:ext uri="{BB962C8B-B14F-4D97-AF65-F5344CB8AC3E}">
        <p14:creationId xmlns:p14="http://schemas.microsoft.com/office/powerpoint/2010/main" val="177858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F197-E0C5-6E8A-7C46-38F5CD525EEA}"/>
              </a:ext>
            </a:extLst>
          </p:cNvPr>
          <p:cNvSpPr>
            <a:spLocks noGrp="1"/>
          </p:cNvSpPr>
          <p:nvPr>
            <p:ph type="title"/>
          </p:nvPr>
        </p:nvSpPr>
        <p:spPr/>
        <p:txBody>
          <a:bodyPr/>
          <a:lstStyle/>
          <a:p>
            <a:r>
              <a:rPr lang="en-US" dirty="0"/>
              <a:t>Flow Solver Demonstration</a:t>
            </a:r>
          </a:p>
        </p:txBody>
      </p:sp>
      <p:sp>
        <p:nvSpPr>
          <p:cNvPr id="3" name="Content Placeholder 2">
            <a:extLst>
              <a:ext uri="{FF2B5EF4-FFF2-40B4-BE49-F238E27FC236}">
                <a16:creationId xmlns:a16="http://schemas.microsoft.com/office/drawing/2014/main" id="{79D81F89-171A-ABBF-9208-67422AAFD679}"/>
              </a:ext>
            </a:extLst>
          </p:cNvPr>
          <p:cNvSpPr>
            <a:spLocks noGrp="1"/>
          </p:cNvSpPr>
          <p:nvPr>
            <p:ph sz="half" idx="1"/>
          </p:nvPr>
        </p:nvSpPr>
        <p:spPr>
          <a:xfrm>
            <a:off x="505286" y="1825625"/>
            <a:ext cx="4291936" cy="3985963"/>
          </a:xfrm>
        </p:spPr>
        <p:txBody>
          <a:bodyPr/>
          <a:lstStyle/>
          <a:p>
            <a:r>
              <a:rPr lang="en-US" sz="2000" dirty="0"/>
              <a:t>River system with 3 users (A, B, C) and Return Flows.</a:t>
            </a:r>
          </a:p>
          <a:p>
            <a:pPr lvl="1"/>
            <a:r>
              <a:rPr lang="en-US" sz="1800" dirty="0"/>
              <a:t>Priorities (B &gt; A &gt; C) + Return Flow.</a:t>
            </a:r>
          </a:p>
          <a:p>
            <a:pPr lvl="1"/>
            <a:r>
              <a:rPr lang="en-US" sz="1800" dirty="0"/>
              <a:t>Need to solve simultaneous priority/feedback logic.</a:t>
            </a:r>
          </a:p>
          <a:p>
            <a:r>
              <a:rPr lang="en-US" sz="2000" dirty="0"/>
              <a:t>Send system state (Inflows, Demands) to Python.</a:t>
            </a:r>
          </a:p>
          <a:p>
            <a:pPr lvl="1"/>
            <a:r>
              <a:rPr lang="en-US" sz="1800" dirty="0"/>
              <a:t>Linear Programming.</a:t>
            </a:r>
          </a:p>
          <a:p>
            <a:pPr lvl="1"/>
            <a:r>
              <a:rPr lang="en-US" sz="1800" dirty="0"/>
              <a:t>Minimize weighted shortage costs.</a:t>
            </a:r>
          </a:p>
          <a:p>
            <a:pPr lvl="1"/>
            <a:r>
              <a:rPr lang="en-US" sz="1800" dirty="0"/>
              <a:t>Constraints: Enforce mass balance (Water In = Water Out).</a:t>
            </a:r>
          </a:p>
          <a:p>
            <a:r>
              <a:rPr lang="en-US" sz="2000" dirty="0"/>
              <a:t>Python calculates diversions; </a:t>
            </a:r>
            <a:r>
              <a:rPr lang="en-US" sz="2000" dirty="0" err="1"/>
              <a:t>GoldSim</a:t>
            </a:r>
            <a:r>
              <a:rPr lang="en-US" sz="2000" dirty="0"/>
              <a:t> handles the water balance.</a:t>
            </a:r>
          </a:p>
        </p:txBody>
      </p:sp>
      <p:sp>
        <p:nvSpPr>
          <p:cNvPr id="4" name="Content Placeholder 3">
            <a:extLst>
              <a:ext uri="{FF2B5EF4-FFF2-40B4-BE49-F238E27FC236}">
                <a16:creationId xmlns:a16="http://schemas.microsoft.com/office/drawing/2014/main" id="{420E236D-7D45-3EB6-3AA8-96EEB4885E1D}"/>
              </a:ext>
            </a:extLst>
          </p:cNvPr>
          <p:cNvSpPr>
            <a:spLocks noGrp="1"/>
          </p:cNvSpPr>
          <p:nvPr>
            <p:ph sz="half" idx="2"/>
          </p:nvPr>
        </p:nvSpPr>
        <p:spPr/>
        <p:txBody>
          <a:bodyPr/>
          <a:lstStyle/>
          <a:p>
            <a:endParaRPr lang="en-US"/>
          </a:p>
        </p:txBody>
      </p:sp>
      <p:sp>
        <p:nvSpPr>
          <p:cNvPr id="6" name="Slide Number Placeholder 5">
            <a:extLst>
              <a:ext uri="{FF2B5EF4-FFF2-40B4-BE49-F238E27FC236}">
                <a16:creationId xmlns:a16="http://schemas.microsoft.com/office/drawing/2014/main" id="{8AE51BD8-403C-A7BC-B32F-C8019652B261}"/>
              </a:ext>
            </a:extLst>
          </p:cNvPr>
          <p:cNvSpPr>
            <a:spLocks noGrp="1"/>
          </p:cNvSpPr>
          <p:nvPr>
            <p:ph type="sldNum" sz="quarter" idx="12"/>
          </p:nvPr>
        </p:nvSpPr>
        <p:spPr/>
        <p:txBody>
          <a:bodyPr/>
          <a:lstStyle/>
          <a:p>
            <a:fld id="{84C450F2-3BB4-4AE4-8A35-A9D7AEA4C850}" type="slidenum">
              <a:rPr lang="en-US" smtClean="0"/>
              <a:pPr/>
              <a:t>5</a:t>
            </a:fld>
            <a:endParaRPr lang="en-US" dirty="0"/>
          </a:p>
        </p:txBody>
      </p:sp>
      <p:pic>
        <p:nvPicPr>
          <p:cNvPr id="8" name="Picture 7">
            <a:extLst>
              <a:ext uri="{FF2B5EF4-FFF2-40B4-BE49-F238E27FC236}">
                <a16:creationId xmlns:a16="http://schemas.microsoft.com/office/drawing/2014/main" id="{57CA7EA0-3C33-4608-DDF2-632416A2F265}"/>
              </a:ext>
            </a:extLst>
          </p:cNvPr>
          <p:cNvPicPr>
            <a:picLocks noChangeAspect="1"/>
          </p:cNvPicPr>
          <p:nvPr/>
        </p:nvPicPr>
        <p:blipFill>
          <a:blip r:embed="rId2"/>
          <a:stretch>
            <a:fillRect/>
          </a:stretch>
        </p:blipFill>
        <p:spPr>
          <a:xfrm>
            <a:off x="4855779" y="1557114"/>
            <a:ext cx="7336221" cy="5084674"/>
          </a:xfrm>
          <a:prstGeom prst="rect">
            <a:avLst/>
          </a:prstGeom>
        </p:spPr>
      </p:pic>
    </p:spTree>
    <p:extLst>
      <p:ext uri="{BB962C8B-B14F-4D97-AF65-F5344CB8AC3E}">
        <p14:creationId xmlns:p14="http://schemas.microsoft.com/office/powerpoint/2010/main" val="996246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6712B-C3E6-6D1F-E1DE-AE5330A037E4}"/>
              </a:ext>
            </a:extLst>
          </p:cNvPr>
          <p:cNvSpPr>
            <a:spLocks noGrp="1"/>
          </p:cNvSpPr>
          <p:nvPr>
            <p:ph type="title"/>
          </p:nvPr>
        </p:nvSpPr>
        <p:spPr/>
        <p:txBody>
          <a:bodyPr/>
          <a:lstStyle/>
          <a:p>
            <a:r>
              <a:rPr lang="en-US" dirty="0"/>
              <a:t>How the Files are Linked</a:t>
            </a:r>
          </a:p>
        </p:txBody>
      </p:sp>
      <p:sp>
        <p:nvSpPr>
          <p:cNvPr id="3" name="Content Placeholder 2">
            <a:extLst>
              <a:ext uri="{FF2B5EF4-FFF2-40B4-BE49-F238E27FC236}">
                <a16:creationId xmlns:a16="http://schemas.microsoft.com/office/drawing/2014/main" id="{8D43D92E-0326-CB90-09A5-E56966C678AA}"/>
              </a:ext>
            </a:extLst>
          </p:cNvPr>
          <p:cNvSpPr>
            <a:spLocks noGrp="1"/>
          </p:cNvSpPr>
          <p:nvPr>
            <p:ph sz="half" idx="1"/>
          </p:nvPr>
        </p:nvSpPr>
        <p:spPr>
          <a:xfrm>
            <a:off x="505285" y="1825625"/>
            <a:ext cx="8988571" cy="2602828"/>
          </a:xfrm>
        </p:spPr>
        <p:txBody>
          <a:bodyPr/>
          <a:lstStyle/>
          <a:p>
            <a:r>
              <a:rPr lang="en-US" dirty="0"/>
              <a:t>Rule 1: DLL &amp; JSON names MUST match.</a:t>
            </a:r>
          </a:p>
          <a:p>
            <a:pPr lvl="1"/>
            <a:r>
              <a:rPr lang="en-US" dirty="0"/>
              <a:t>my_calc.dll</a:t>
            </a:r>
          </a:p>
          <a:p>
            <a:pPr lvl="1"/>
            <a:r>
              <a:rPr lang="en-US" dirty="0" err="1"/>
              <a:t>my_calc.json</a:t>
            </a:r>
            <a:endParaRPr lang="en-US" dirty="0"/>
          </a:p>
          <a:p>
            <a:r>
              <a:rPr lang="en-US" dirty="0"/>
              <a:t>Rule 2: JSON points to the script.</a:t>
            </a:r>
          </a:p>
          <a:p>
            <a:r>
              <a:rPr lang="en-US" dirty="0"/>
              <a:t>Inside JSON: "</a:t>
            </a:r>
            <a:r>
              <a:rPr lang="en-US" dirty="0" err="1"/>
              <a:t>script_path</a:t>
            </a:r>
            <a:r>
              <a:rPr lang="en-US" dirty="0"/>
              <a:t>": "my_script.py"</a:t>
            </a:r>
          </a:p>
        </p:txBody>
      </p:sp>
      <p:sp>
        <p:nvSpPr>
          <p:cNvPr id="4" name="Content Placeholder 3">
            <a:extLst>
              <a:ext uri="{FF2B5EF4-FFF2-40B4-BE49-F238E27FC236}">
                <a16:creationId xmlns:a16="http://schemas.microsoft.com/office/drawing/2014/main" id="{F720444C-3F96-5328-1A4E-5CD91553B15B}"/>
              </a:ext>
            </a:extLst>
          </p:cNvPr>
          <p:cNvSpPr>
            <a:spLocks noGrp="1"/>
          </p:cNvSpPr>
          <p:nvPr>
            <p:ph sz="half" idx="2"/>
          </p:nvPr>
        </p:nvSpPr>
        <p:spPr>
          <a:xfrm>
            <a:off x="990547" y="4240960"/>
            <a:ext cx="8306085" cy="2126736"/>
          </a:xfrm>
          <a:solidFill>
            <a:schemeClr val="bg1">
              <a:lumMod val="85000"/>
            </a:schemeClr>
          </a:solidFill>
        </p:spPr>
        <p:txBody>
          <a:bodyPr/>
          <a:lstStyle/>
          <a:p>
            <a:pPr marL="0" indent="0">
              <a:buNone/>
            </a:pPr>
            <a:r>
              <a:rPr lang="en-US" sz="1400" dirty="0">
                <a:latin typeface="Consolas" panose="020B0609020204030204" pitchFamily="49" charset="0"/>
              </a:rPr>
              <a:t>{</a:t>
            </a:r>
          </a:p>
          <a:p>
            <a:pPr marL="0" indent="0">
              <a:buNone/>
            </a:pPr>
            <a:r>
              <a:rPr lang="en-US" sz="1400" dirty="0">
                <a:latin typeface="Consolas" panose="020B0609020204030204" pitchFamily="49" charset="0"/>
              </a:rPr>
              <a:t>  "</a:t>
            </a:r>
            <a:r>
              <a:rPr lang="en-US" sz="1400" dirty="0" err="1">
                <a:latin typeface="Consolas" panose="020B0609020204030204" pitchFamily="49" charset="0"/>
              </a:rPr>
              <a:t>python_path</a:t>
            </a:r>
            <a:r>
              <a:rPr lang="en-US" sz="1400" dirty="0">
                <a:latin typeface="Consolas" panose="020B0609020204030204" pitchFamily="49" charset="0"/>
              </a:rPr>
              <a:t>": "C:\\Users\\[user]\\AppData\\Local\\Programs\\Python\\Python314",</a:t>
            </a:r>
          </a:p>
          <a:p>
            <a:pPr marL="0" indent="0">
              <a:buNone/>
            </a:pPr>
            <a:r>
              <a:rPr lang="en-US" sz="1400" dirty="0">
                <a:latin typeface="Consolas" panose="020B0609020204030204" pitchFamily="49" charset="0"/>
              </a:rPr>
              <a:t>  "</a:t>
            </a:r>
            <a:r>
              <a:rPr lang="en-US" sz="1400" dirty="0" err="1">
                <a:latin typeface="Consolas" panose="020B0609020204030204" pitchFamily="49" charset="0"/>
              </a:rPr>
              <a:t>script_path</a:t>
            </a:r>
            <a:r>
              <a:rPr lang="en-US" sz="1400" dirty="0">
                <a:latin typeface="Consolas" panose="020B0609020204030204" pitchFamily="49" charset="0"/>
              </a:rPr>
              <a:t>": "mixed_types.py",</a:t>
            </a:r>
          </a:p>
          <a:p>
            <a:pPr marL="0" indent="0">
              <a:buNone/>
            </a:pPr>
            <a:r>
              <a:rPr lang="en-US" sz="1400" dirty="0">
                <a:latin typeface="Consolas" panose="020B0609020204030204" pitchFamily="49" charset="0"/>
              </a:rPr>
              <a:t>  "</a:t>
            </a:r>
            <a:r>
              <a:rPr lang="en-US" sz="1400" dirty="0" err="1">
                <a:latin typeface="Consolas" panose="020B0609020204030204" pitchFamily="49" charset="0"/>
              </a:rPr>
              <a:t>function_name</a:t>
            </a:r>
            <a:r>
              <a:rPr lang="en-US" sz="1400" dirty="0">
                <a:latin typeface="Consolas" panose="020B0609020204030204" pitchFamily="49" charset="0"/>
              </a:rPr>
              <a:t>": "</a:t>
            </a:r>
            <a:r>
              <a:rPr lang="en-US" sz="1400" dirty="0" err="1">
                <a:latin typeface="Consolas" panose="020B0609020204030204" pitchFamily="49" charset="0"/>
              </a:rPr>
              <a:t>process_data</a:t>
            </a:r>
            <a:r>
              <a:rPr lang="en-US" sz="1400" dirty="0">
                <a:latin typeface="Consolas" panose="020B0609020204030204" pitchFamily="49" charset="0"/>
              </a:rPr>
              <a:t>",</a:t>
            </a:r>
          </a:p>
          <a:p>
            <a:pPr marL="0" indent="0">
              <a:buNone/>
            </a:pPr>
            <a:r>
              <a:rPr lang="en-US" sz="1400" dirty="0">
                <a:latin typeface="Consolas" panose="020B0609020204030204" pitchFamily="49" charset="0"/>
              </a:rPr>
              <a:t>  "</a:t>
            </a:r>
            <a:r>
              <a:rPr lang="en-US" sz="1400" dirty="0" err="1">
                <a:latin typeface="Consolas" panose="020B0609020204030204" pitchFamily="49" charset="0"/>
              </a:rPr>
              <a:t>log_level</a:t>
            </a:r>
            <a:r>
              <a:rPr lang="en-US" sz="1400" dirty="0">
                <a:latin typeface="Consolas" panose="020B0609020204030204" pitchFamily="49" charset="0"/>
              </a:rPr>
              <a:t>": 3,</a:t>
            </a:r>
          </a:p>
          <a:p>
            <a:pPr marL="0" indent="0">
              <a:buNone/>
            </a:pPr>
            <a:r>
              <a:rPr lang="en-US" sz="1400" dirty="0">
                <a:latin typeface="Consolas" panose="020B0609020204030204" pitchFamily="49" charset="0"/>
              </a:rPr>
              <a:t>  "inputs": [</a:t>
            </a:r>
          </a:p>
          <a:p>
            <a:pPr marL="0" indent="0">
              <a:buNone/>
            </a:pPr>
            <a:r>
              <a:rPr lang="en-US" sz="1400" dirty="0">
                <a:latin typeface="Consolas" panose="020B0609020204030204" pitchFamily="49" charset="0"/>
              </a:rPr>
              <a:t>    { …</a:t>
            </a:r>
            <a:r>
              <a:rPr lang="en-US" sz="1400" dirty="0" err="1">
                <a:latin typeface="Consolas" panose="020B0609020204030204" pitchFamily="49" charset="0"/>
              </a:rPr>
              <a:t>etc</a:t>
            </a:r>
            <a:r>
              <a:rPr lang="en-US" sz="1400" dirty="0">
                <a:latin typeface="Consolas" panose="020B0609020204030204" pitchFamily="49" charset="0"/>
              </a:rPr>
              <a:t>…</a:t>
            </a:r>
          </a:p>
        </p:txBody>
      </p:sp>
      <p:sp>
        <p:nvSpPr>
          <p:cNvPr id="6" name="Slide Number Placeholder 5">
            <a:extLst>
              <a:ext uri="{FF2B5EF4-FFF2-40B4-BE49-F238E27FC236}">
                <a16:creationId xmlns:a16="http://schemas.microsoft.com/office/drawing/2014/main" id="{4CC46C06-BA25-A0F8-9347-D9F4DBA85DD3}"/>
              </a:ext>
            </a:extLst>
          </p:cNvPr>
          <p:cNvSpPr>
            <a:spLocks noGrp="1"/>
          </p:cNvSpPr>
          <p:nvPr>
            <p:ph type="sldNum" sz="quarter" idx="12"/>
          </p:nvPr>
        </p:nvSpPr>
        <p:spPr/>
        <p:txBody>
          <a:bodyPr/>
          <a:lstStyle/>
          <a:p>
            <a:fld id="{84C450F2-3BB4-4AE4-8A35-A9D7AEA4C850}" type="slidenum">
              <a:rPr lang="en-US" smtClean="0"/>
              <a:pPr/>
              <a:t>6</a:t>
            </a:fld>
            <a:endParaRPr lang="en-US" dirty="0"/>
          </a:p>
        </p:txBody>
      </p:sp>
      <p:sp>
        <p:nvSpPr>
          <p:cNvPr id="8" name="TextBox 7">
            <a:extLst>
              <a:ext uri="{FF2B5EF4-FFF2-40B4-BE49-F238E27FC236}">
                <a16:creationId xmlns:a16="http://schemas.microsoft.com/office/drawing/2014/main" id="{E33A14E4-EEF4-838D-AB1D-9D732B591864}"/>
              </a:ext>
            </a:extLst>
          </p:cNvPr>
          <p:cNvSpPr txBox="1"/>
          <p:nvPr/>
        </p:nvSpPr>
        <p:spPr>
          <a:xfrm>
            <a:off x="7239965" y="2800317"/>
            <a:ext cx="4262555" cy="923330"/>
          </a:xfrm>
          <a:prstGeom prst="rect">
            <a:avLst/>
          </a:prstGeom>
          <a:noFill/>
        </p:spPr>
        <p:txBody>
          <a:bodyPr wrap="square">
            <a:spAutoFit/>
          </a:bodyPr>
          <a:lstStyle/>
          <a:p>
            <a:r>
              <a:rPr lang="en-US" dirty="0"/>
              <a:t>Note: Array sizes must be </a:t>
            </a:r>
            <a:r>
              <a:rPr lang="en-US" b="1" dirty="0"/>
              <a:t>static</a:t>
            </a:r>
            <a:r>
              <a:rPr lang="en-US" dirty="0"/>
              <a:t> in the JSON. </a:t>
            </a:r>
            <a:r>
              <a:rPr lang="en-US" dirty="0" err="1"/>
              <a:t>GoldSim</a:t>
            </a:r>
            <a:r>
              <a:rPr lang="en-US" dirty="0"/>
              <a:t> allocates this memory </a:t>
            </a:r>
            <a:r>
              <a:rPr lang="en-US" i="1" dirty="0"/>
              <a:t>before</a:t>
            </a:r>
            <a:r>
              <a:rPr lang="en-US" dirty="0"/>
              <a:t> it sends any data to Python.</a:t>
            </a:r>
          </a:p>
        </p:txBody>
      </p:sp>
    </p:spTree>
    <p:extLst>
      <p:ext uri="{BB962C8B-B14F-4D97-AF65-F5344CB8AC3E}">
        <p14:creationId xmlns:p14="http://schemas.microsoft.com/office/powerpoint/2010/main" val="2961625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3F1F2-1DD5-CC6F-ED34-D45454FCDBC7}"/>
              </a:ext>
            </a:extLst>
          </p:cNvPr>
          <p:cNvSpPr>
            <a:spLocks noGrp="1"/>
          </p:cNvSpPr>
          <p:nvPr>
            <p:ph type="title"/>
          </p:nvPr>
        </p:nvSpPr>
        <p:spPr/>
        <p:txBody>
          <a:bodyPr/>
          <a:lstStyle/>
          <a:p>
            <a:r>
              <a:rPr lang="en-US" dirty="0"/>
              <a:t>Python Path Setup</a:t>
            </a:r>
          </a:p>
        </p:txBody>
      </p:sp>
      <p:sp>
        <p:nvSpPr>
          <p:cNvPr id="3" name="Content Placeholder 2">
            <a:extLst>
              <a:ext uri="{FF2B5EF4-FFF2-40B4-BE49-F238E27FC236}">
                <a16:creationId xmlns:a16="http://schemas.microsoft.com/office/drawing/2014/main" id="{C2109FF0-04AB-DD9C-DC07-D98C5627F3C7}"/>
              </a:ext>
            </a:extLst>
          </p:cNvPr>
          <p:cNvSpPr>
            <a:spLocks noGrp="1"/>
          </p:cNvSpPr>
          <p:nvPr>
            <p:ph sz="half" idx="1"/>
          </p:nvPr>
        </p:nvSpPr>
        <p:spPr>
          <a:xfrm>
            <a:off x="515225" y="2586710"/>
            <a:ext cx="5181600" cy="2529667"/>
          </a:xfrm>
        </p:spPr>
        <p:txBody>
          <a:bodyPr/>
          <a:lstStyle/>
          <a:p>
            <a:r>
              <a:rPr lang="en-US" dirty="0"/>
              <a:t>Windows System PATH</a:t>
            </a:r>
          </a:p>
          <a:p>
            <a:pPr lvl="1"/>
            <a:r>
              <a:rPr lang="en-US" dirty="0"/>
              <a:t>When: As GoldSim loads the GSPy DLL (at the very start).</a:t>
            </a:r>
          </a:p>
          <a:p>
            <a:pPr lvl="1"/>
            <a:r>
              <a:rPr lang="en-US" dirty="0"/>
              <a:t>Who: For the Windows OS.</a:t>
            </a:r>
          </a:p>
          <a:p>
            <a:pPr lvl="1"/>
            <a:r>
              <a:rPr lang="en-US" dirty="0"/>
              <a:t>Why: To find the main python311.dll (or python314.dll).</a:t>
            </a:r>
          </a:p>
          <a:p>
            <a:pPr lvl="1"/>
            <a:r>
              <a:rPr lang="en-US" dirty="0"/>
              <a:t>(This is a dependency of the GSPy DLL itself).</a:t>
            </a:r>
          </a:p>
        </p:txBody>
      </p:sp>
      <p:sp>
        <p:nvSpPr>
          <p:cNvPr id="4" name="Content Placeholder 3">
            <a:extLst>
              <a:ext uri="{FF2B5EF4-FFF2-40B4-BE49-F238E27FC236}">
                <a16:creationId xmlns:a16="http://schemas.microsoft.com/office/drawing/2014/main" id="{CF1A555D-8A29-0AD7-C0C1-362D54B85CDB}"/>
              </a:ext>
            </a:extLst>
          </p:cNvPr>
          <p:cNvSpPr>
            <a:spLocks noGrp="1"/>
          </p:cNvSpPr>
          <p:nvPr>
            <p:ph sz="half" idx="2"/>
          </p:nvPr>
        </p:nvSpPr>
        <p:spPr>
          <a:xfrm>
            <a:off x="5849224" y="2586710"/>
            <a:ext cx="5942559" cy="1911549"/>
          </a:xfrm>
        </p:spPr>
        <p:txBody>
          <a:bodyPr/>
          <a:lstStyle/>
          <a:p>
            <a:r>
              <a:rPr lang="en-US" dirty="0"/>
              <a:t>JSON </a:t>
            </a:r>
            <a:r>
              <a:rPr lang="en-US" dirty="0" err="1"/>
              <a:t>python_path</a:t>
            </a:r>
            <a:endParaRPr lang="en-US" dirty="0"/>
          </a:p>
          <a:p>
            <a:pPr lvl="1"/>
            <a:r>
              <a:rPr lang="en-US" dirty="0"/>
              <a:t>When: After the DLL loads (during </a:t>
            </a:r>
            <a:r>
              <a:rPr lang="en-US" dirty="0" err="1"/>
              <a:t>methodID</a:t>
            </a:r>
            <a:r>
              <a:rPr lang="en-US" dirty="0"/>
              <a:t> = 0, initialization).</a:t>
            </a:r>
          </a:p>
          <a:p>
            <a:pPr lvl="1"/>
            <a:r>
              <a:rPr lang="en-US" dirty="0"/>
              <a:t>Who: For the GSPy DLL.</a:t>
            </a:r>
          </a:p>
          <a:p>
            <a:pPr lvl="1"/>
            <a:r>
              <a:rPr lang="en-US" dirty="0"/>
              <a:t>Why: To find your specific Python interpreter.</a:t>
            </a:r>
          </a:p>
        </p:txBody>
      </p:sp>
      <p:sp>
        <p:nvSpPr>
          <p:cNvPr id="5" name="Footer Placeholder 4">
            <a:extLst>
              <a:ext uri="{FF2B5EF4-FFF2-40B4-BE49-F238E27FC236}">
                <a16:creationId xmlns:a16="http://schemas.microsoft.com/office/drawing/2014/main" id="{A2D53D86-8BB4-7707-965F-5BA728498C23}"/>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0273C63A-09EE-C553-CB6C-D0F5D14E5E39}"/>
              </a:ext>
            </a:extLst>
          </p:cNvPr>
          <p:cNvSpPr>
            <a:spLocks noGrp="1"/>
          </p:cNvSpPr>
          <p:nvPr>
            <p:ph type="sldNum" sz="quarter" idx="12"/>
          </p:nvPr>
        </p:nvSpPr>
        <p:spPr/>
        <p:txBody>
          <a:bodyPr/>
          <a:lstStyle/>
          <a:p>
            <a:fld id="{84C450F2-3BB4-4AE4-8A35-A9D7AEA4C850}" type="slidenum">
              <a:rPr lang="en-US" smtClean="0"/>
              <a:pPr/>
              <a:t>7</a:t>
            </a:fld>
            <a:endParaRPr lang="en-US" dirty="0"/>
          </a:p>
        </p:txBody>
      </p:sp>
      <p:sp>
        <p:nvSpPr>
          <p:cNvPr id="7" name="Content Placeholder 2">
            <a:extLst>
              <a:ext uri="{FF2B5EF4-FFF2-40B4-BE49-F238E27FC236}">
                <a16:creationId xmlns:a16="http://schemas.microsoft.com/office/drawing/2014/main" id="{0CEEF49E-1E3B-B74E-099E-A775685A2FA7}"/>
              </a:ext>
            </a:extLst>
          </p:cNvPr>
          <p:cNvSpPr txBox="1">
            <a:spLocks/>
          </p:cNvSpPr>
          <p:nvPr/>
        </p:nvSpPr>
        <p:spPr>
          <a:xfrm>
            <a:off x="505286" y="1690688"/>
            <a:ext cx="5181600" cy="390300"/>
          </a:xfrm>
          <a:prstGeom prst="rect">
            <a:avLst/>
          </a:prstGeom>
        </p:spPr>
        <p:txBody>
          <a:bodyPr vert="horz" lIns="0" tIns="0" rIns="0" bIns="0" rtlCol="0">
            <a:sp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GSPy needs TWO path settings:</a:t>
            </a:r>
          </a:p>
        </p:txBody>
      </p:sp>
    </p:spTree>
    <p:extLst>
      <p:ext uri="{BB962C8B-B14F-4D97-AF65-F5344CB8AC3E}">
        <p14:creationId xmlns:p14="http://schemas.microsoft.com/office/powerpoint/2010/main" val="2569145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4C324-0290-1531-04E6-B7A6CD22F47E}"/>
              </a:ext>
            </a:extLst>
          </p:cNvPr>
          <p:cNvSpPr>
            <a:spLocks noGrp="1"/>
          </p:cNvSpPr>
          <p:nvPr>
            <p:ph type="title"/>
          </p:nvPr>
        </p:nvSpPr>
        <p:spPr/>
        <p:txBody>
          <a:bodyPr/>
          <a:lstStyle/>
          <a:p>
            <a:r>
              <a:rPr lang="en-US" dirty="0"/>
              <a:t>Troubleshooting: The "Log File" Test</a:t>
            </a:r>
          </a:p>
        </p:txBody>
      </p:sp>
      <p:sp>
        <p:nvSpPr>
          <p:cNvPr id="3" name="Content Placeholder 2">
            <a:extLst>
              <a:ext uri="{FF2B5EF4-FFF2-40B4-BE49-F238E27FC236}">
                <a16:creationId xmlns:a16="http://schemas.microsoft.com/office/drawing/2014/main" id="{D1BEC77A-7F51-21F4-A767-235428F063E9}"/>
              </a:ext>
            </a:extLst>
          </p:cNvPr>
          <p:cNvSpPr>
            <a:spLocks noGrp="1"/>
          </p:cNvSpPr>
          <p:nvPr>
            <p:ph sz="half" idx="1"/>
          </p:nvPr>
        </p:nvSpPr>
        <p:spPr>
          <a:xfrm>
            <a:off x="505286" y="1825625"/>
            <a:ext cx="5181600" cy="1911549"/>
          </a:xfrm>
        </p:spPr>
        <p:txBody>
          <a:bodyPr/>
          <a:lstStyle/>
          <a:p>
            <a:r>
              <a:rPr lang="en-US" dirty="0"/>
              <a:t>NO Log File Created?</a:t>
            </a:r>
          </a:p>
          <a:p>
            <a:pPr lvl="1"/>
            <a:r>
              <a:rPr lang="en-US" dirty="0"/>
              <a:t>Diagnosis: System PATH Issue.</a:t>
            </a:r>
          </a:p>
          <a:p>
            <a:pPr lvl="1"/>
            <a:r>
              <a:rPr lang="en-US" dirty="0"/>
              <a:t>Why: </a:t>
            </a:r>
            <a:r>
              <a:rPr lang="en-US" dirty="0" err="1"/>
              <a:t>GSPy</a:t>
            </a:r>
            <a:r>
              <a:rPr lang="en-US" dirty="0"/>
              <a:t> never started. Windows blocked it.</a:t>
            </a:r>
          </a:p>
          <a:p>
            <a:pPr lvl="1"/>
            <a:r>
              <a:rPr lang="en-US" dirty="0"/>
              <a:t>Fix: Add Python to Windows System PATH &amp; restart.</a:t>
            </a:r>
          </a:p>
        </p:txBody>
      </p:sp>
      <p:sp>
        <p:nvSpPr>
          <p:cNvPr id="4" name="Content Placeholder 3">
            <a:extLst>
              <a:ext uri="{FF2B5EF4-FFF2-40B4-BE49-F238E27FC236}">
                <a16:creationId xmlns:a16="http://schemas.microsoft.com/office/drawing/2014/main" id="{1CA7FD44-AB2B-33D8-7780-9A17FB4E672C}"/>
              </a:ext>
            </a:extLst>
          </p:cNvPr>
          <p:cNvSpPr>
            <a:spLocks noGrp="1"/>
          </p:cNvSpPr>
          <p:nvPr>
            <p:ph sz="half" idx="2"/>
          </p:nvPr>
        </p:nvSpPr>
        <p:spPr>
          <a:xfrm>
            <a:off x="5839286" y="1825625"/>
            <a:ext cx="5952498" cy="1634550"/>
          </a:xfrm>
        </p:spPr>
        <p:txBody>
          <a:bodyPr/>
          <a:lstStyle/>
          <a:p>
            <a:r>
              <a:rPr lang="en-US" dirty="0"/>
              <a:t>Log File EXISTS (but shows errors)?</a:t>
            </a:r>
          </a:p>
          <a:p>
            <a:pPr lvl="1"/>
            <a:r>
              <a:rPr lang="en-US" dirty="0"/>
              <a:t>Diagnosis: JSON Configuration Issue.</a:t>
            </a:r>
          </a:p>
          <a:p>
            <a:pPr lvl="1"/>
            <a:r>
              <a:rPr lang="en-US" dirty="0"/>
              <a:t>Why: </a:t>
            </a:r>
            <a:r>
              <a:rPr lang="en-US" dirty="0" err="1"/>
              <a:t>GSPy</a:t>
            </a:r>
            <a:r>
              <a:rPr lang="en-US" dirty="0"/>
              <a:t> started, but got bad instructions.</a:t>
            </a:r>
          </a:p>
          <a:p>
            <a:pPr lvl="1"/>
            <a:r>
              <a:rPr lang="en-US" dirty="0"/>
              <a:t>Fix: Read the log file! It will tell you if the </a:t>
            </a:r>
            <a:r>
              <a:rPr lang="en-US" dirty="0" err="1"/>
              <a:t>python_path</a:t>
            </a:r>
            <a:r>
              <a:rPr lang="en-US" dirty="0"/>
              <a:t> or </a:t>
            </a:r>
            <a:r>
              <a:rPr lang="en-US" dirty="0" err="1"/>
              <a:t>script_path</a:t>
            </a:r>
            <a:r>
              <a:rPr lang="en-US" dirty="0"/>
              <a:t> is wrong.</a:t>
            </a:r>
          </a:p>
        </p:txBody>
      </p:sp>
      <p:sp>
        <p:nvSpPr>
          <p:cNvPr id="5" name="Footer Placeholder 4">
            <a:extLst>
              <a:ext uri="{FF2B5EF4-FFF2-40B4-BE49-F238E27FC236}">
                <a16:creationId xmlns:a16="http://schemas.microsoft.com/office/drawing/2014/main" id="{A854BE9C-3C5C-2F88-447C-52DEC95DD363}"/>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A3F37CF3-AEA3-61C5-E39C-0A942E534710}"/>
              </a:ext>
            </a:extLst>
          </p:cNvPr>
          <p:cNvSpPr>
            <a:spLocks noGrp="1"/>
          </p:cNvSpPr>
          <p:nvPr>
            <p:ph type="sldNum" sz="quarter" idx="12"/>
          </p:nvPr>
        </p:nvSpPr>
        <p:spPr/>
        <p:txBody>
          <a:bodyPr/>
          <a:lstStyle/>
          <a:p>
            <a:fld id="{84C450F2-3BB4-4AE4-8A35-A9D7AEA4C850}" type="slidenum">
              <a:rPr lang="en-US" smtClean="0"/>
              <a:pPr/>
              <a:t>8</a:t>
            </a:fld>
            <a:endParaRPr lang="en-US" dirty="0"/>
          </a:p>
        </p:txBody>
      </p:sp>
    </p:spTree>
    <p:extLst>
      <p:ext uri="{BB962C8B-B14F-4D97-AF65-F5344CB8AC3E}">
        <p14:creationId xmlns:p14="http://schemas.microsoft.com/office/powerpoint/2010/main" val="3209708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4E8E7-3448-8F67-4CC6-70BE8AC65751}"/>
              </a:ext>
            </a:extLst>
          </p:cNvPr>
          <p:cNvSpPr>
            <a:spLocks noGrp="1"/>
          </p:cNvSpPr>
          <p:nvPr>
            <p:ph type="title"/>
          </p:nvPr>
        </p:nvSpPr>
        <p:spPr/>
        <p:txBody>
          <a:bodyPr/>
          <a:lstStyle/>
          <a:p>
            <a:r>
              <a:rPr lang="en-US" dirty="0"/>
              <a:t>Marshalling Internals: "View" vs. "Copy"</a:t>
            </a:r>
          </a:p>
        </p:txBody>
      </p:sp>
      <p:sp>
        <p:nvSpPr>
          <p:cNvPr id="3" name="Content Placeholder 2">
            <a:extLst>
              <a:ext uri="{FF2B5EF4-FFF2-40B4-BE49-F238E27FC236}">
                <a16:creationId xmlns:a16="http://schemas.microsoft.com/office/drawing/2014/main" id="{C5574DCB-CFA3-1F6F-68E2-E0F4E6D94925}"/>
              </a:ext>
            </a:extLst>
          </p:cNvPr>
          <p:cNvSpPr>
            <a:spLocks noGrp="1"/>
          </p:cNvSpPr>
          <p:nvPr>
            <p:ph sz="half" idx="1"/>
          </p:nvPr>
        </p:nvSpPr>
        <p:spPr>
          <a:xfrm>
            <a:off x="505286" y="1825625"/>
            <a:ext cx="5181600" cy="3285066"/>
          </a:xfrm>
        </p:spPr>
        <p:txBody>
          <a:bodyPr/>
          <a:lstStyle/>
          <a:p>
            <a:r>
              <a:rPr lang="en-US" dirty="0"/>
              <a:t>Inputs: A "Zero-Copy" View (Fast!)</a:t>
            </a:r>
          </a:p>
          <a:p>
            <a:pPr lvl="1"/>
            <a:r>
              <a:rPr lang="en-US" dirty="0"/>
              <a:t>GSPy gives Python a direct "window" or "view" into </a:t>
            </a:r>
            <a:r>
              <a:rPr lang="en-US" dirty="0" err="1"/>
              <a:t>GoldSim's</a:t>
            </a:r>
            <a:r>
              <a:rPr lang="en-US" dirty="0"/>
              <a:t> memory.</a:t>
            </a:r>
          </a:p>
          <a:p>
            <a:pPr lvl="1"/>
            <a:r>
              <a:rPr lang="en-US" dirty="0"/>
              <a:t>No data is copied. Python just looks at the original data.</a:t>
            </a:r>
          </a:p>
          <a:p>
            <a:pPr lvl="1"/>
            <a:r>
              <a:rPr lang="en-US" dirty="0"/>
              <a:t>This is extremely fast and efficient.</a:t>
            </a:r>
          </a:p>
          <a:p>
            <a:r>
              <a:rPr lang="en-US" dirty="0"/>
              <a:t>(Technical note: Uses </a:t>
            </a:r>
            <a:r>
              <a:rPr lang="en-US" dirty="0" err="1"/>
              <a:t>PyArray_SimpleNewFromData</a:t>
            </a:r>
            <a:r>
              <a:rPr lang="en-US" dirty="0"/>
              <a:t>)</a:t>
            </a:r>
          </a:p>
          <a:p>
            <a:endParaRPr lang="en-US" dirty="0"/>
          </a:p>
        </p:txBody>
      </p:sp>
      <p:sp>
        <p:nvSpPr>
          <p:cNvPr id="4" name="Content Placeholder 3">
            <a:extLst>
              <a:ext uri="{FF2B5EF4-FFF2-40B4-BE49-F238E27FC236}">
                <a16:creationId xmlns:a16="http://schemas.microsoft.com/office/drawing/2014/main" id="{89EAD015-075D-F3EA-6F3B-64EC7598A0BC}"/>
              </a:ext>
            </a:extLst>
          </p:cNvPr>
          <p:cNvSpPr>
            <a:spLocks noGrp="1"/>
          </p:cNvSpPr>
          <p:nvPr>
            <p:ph sz="half" idx="2"/>
          </p:nvPr>
        </p:nvSpPr>
        <p:spPr>
          <a:xfrm>
            <a:off x="5839286" y="1825625"/>
            <a:ext cx="5181600" cy="3110147"/>
          </a:xfrm>
        </p:spPr>
        <p:txBody>
          <a:bodyPr/>
          <a:lstStyle/>
          <a:p>
            <a:r>
              <a:rPr lang="en-US" dirty="0"/>
              <a:t>Outputs: A "Data Copy" (Safe!)</a:t>
            </a:r>
          </a:p>
          <a:p>
            <a:pPr lvl="1"/>
            <a:r>
              <a:rPr lang="en-US" dirty="0"/>
              <a:t>Step 1: GoldSim "owns" and pre-allocates an "empty box" (the buffer).</a:t>
            </a:r>
          </a:p>
          <a:p>
            <a:pPr lvl="1"/>
            <a:r>
              <a:rPr lang="en-US" dirty="0"/>
              <a:t>Step 2: Your Python script creates its result (e.g., a NumPy array).</a:t>
            </a:r>
          </a:p>
          <a:p>
            <a:pPr lvl="1"/>
            <a:r>
              <a:rPr lang="en-US" dirty="0"/>
              <a:t>Step 3: GSPy copies the Python data into </a:t>
            </a:r>
            <a:r>
              <a:rPr lang="en-US" dirty="0" err="1"/>
              <a:t>GoldSim's</a:t>
            </a:r>
            <a:r>
              <a:rPr lang="en-US" dirty="0"/>
              <a:t> empty box.</a:t>
            </a:r>
          </a:p>
          <a:p>
            <a:r>
              <a:rPr lang="en-US" dirty="0"/>
              <a:t>(Technical note: Uses </a:t>
            </a:r>
            <a:r>
              <a:rPr lang="en-US" dirty="0" err="1"/>
              <a:t>memcpy</a:t>
            </a:r>
            <a:r>
              <a:rPr lang="en-US" dirty="0"/>
              <a:t>)</a:t>
            </a:r>
          </a:p>
          <a:p>
            <a:endParaRPr lang="en-US" dirty="0"/>
          </a:p>
        </p:txBody>
      </p:sp>
      <p:sp>
        <p:nvSpPr>
          <p:cNvPr id="5" name="Footer Placeholder 4">
            <a:extLst>
              <a:ext uri="{FF2B5EF4-FFF2-40B4-BE49-F238E27FC236}">
                <a16:creationId xmlns:a16="http://schemas.microsoft.com/office/drawing/2014/main" id="{0275E922-B2CA-88DB-FBCA-D675B865922A}"/>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2E7096C5-0271-20FD-A24D-54DF17B24179}"/>
              </a:ext>
            </a:extLst>
          </p:cNvPr>
          <p:cNvSpPr>
            <a:spLocks noGrp="1"/>
          </p:cNvSpPr>
          <p:nvPr>
            <p:ph type="sldNum" sz="quarter" idx="12"/>
          </p:nvPr>
        </p:nvSpPr>
        <p:spPr/>
        <p:txBody>
          <a:bodyPr/>
          <a:lstStyle/>
          <a:p>
            <a:fld id="{84C450F2-3BB4-4AE4-8A35-A9D7AEA4C850}" type="slidenum">
              <a:rPr lang="en-US" smtClean="0"/>
              <a:pPr/>
              <a:t>9</a:t>
            </a:fld>
            <a:endParaRPr lang="en-US" dirty="0"/>
          </a:p>
        </p:txBody>
      </p:sp>
    </p:spTree>
    <p:extLst>
      <p:ext uri="{BB962C8B-B14F-4D97-AF65-F5344CB8AC3E}">
        <p14:creationId xmlns:p14="http://schemas.microsoft.com/office/powerpoint/2010/main" val="4171258386"/>
      </p:ext>
    </p:extLst>
  </p:cSld>
  <p:clrMapOvr>
    <a:masterClrMapping/>
  </p:clrMapOvr>
</p:sld>
</file>

<file path=ppt/theme/theme1.xml><?xml version="1.0" encoding="utf-8"?>
<a:theme xmlns:a="http://schemas.openxmlformats.org/drawingml/2006/main" name="GoldSim 16_9 2024">
  <a:themeElements>
    <a:clrScheme name="GoldSim2024">
      <a:dk1>
        <a:srgbClr val="212121"/>
      </a:dk1>
      <a:lt1>
        <a:srgbClr val="FFFFFF"/>
      </a:lt1>
      <a:dk2>
        <a:srgbClr val="ED9E2D"/>
      </a:dk2>
      <a:lt2>
        <a:srgbClr val="00A3DA"/>
      </a:lt2>
      <a:accent1>
        <a:srgbClr val="9DC73C"/>
      </a:accent1>
      <a:accent2>
        <a:srgbClr val="0073AF"/>
      </a:accent2>
      <a:accent3>
        <a:srgbClr val="6CB644"/>
      </a:accent3>
      <a:accent4>
        <a:srgbClr val="F8C522"/>
      </a:accent4>
      <a:accent5>
        <a:srgbClr val="B8D137"/>
      </a:accent5>
      <a:accent6>
        <a:srgbClr val="E6792B"/>
      </a:accent6>
      <a:hlink>
        <a:srgbClr val="B8D137"/>
      </a:hlink>
      <a:folHlink>
        <a:srgbClr val="F2B22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ldSim 16_9 2024" id="{284B63C7-16EA-44E9-A5FF-89EC303FAE77}" vid="{9A5FAD7C-F897-4E60-8018-A07F0B9D54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f9896a8-20b3-411f-aa6c-383e0c4d4710">
      <Terms xmlns="http://schemas.microsoft.com/office/infopath/2007/PartnerControls"/>
    </lcf76f155ced4ddcb4097134ff3c332f>
    <TaxCatchAll xmlns="4eb5bcae-f64f-4747-a8c2-b120e4c13e8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4924310D11B244A5F6AAA98A9D07D1" ma:contentTypeVersion="18" ma:contentTypeDescription="Create a new document." ma:contentTypeScope="" ma:versionID="e398d0598352da6bcd1036f1bd820531">
  <xsd:schema xmlns:xsd="http://www.w3.org/2001/XMLSchema" xmlns:xs="http://www.w3.org/2001/XMLSchema" xmlns:p="http://schemas.microsoft.com/office/2006/metadata/properties" xmlns:ns2="4eb5bcae-f64f-4747-a8c2-b120e4c13e87" xmlns:ns3="3f9896a8-20b3-411f-aa6c-383e0c4d4710" targetNamespace="http://schemas.microsoft.com/office/2006/metadata/properties" ma:root="true" ma:fieldsID="5f659b111d5b0fd79152dd42af1ef5bf" ns2:_="" ns3:_="">
    <xsd:import namespace="4eb5bcae-f64f-4747-a8c2-b120e4c13e87"/>
    <xsd:import namespace="3f9896a8-20b3-411f-aa6c-383e0c4d471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b5bcae-f64f-4747-a8c2-b120e4c13e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b06a840-bd28-4c39-bf06-1d964d590c00}" ma:internalName="TaxCatchAll" ma:showField="CatchAllData" ma:web="4eb5bcae-f64f-4747-a8c2-b120e4c13e8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9896a8-20b3-411f-aa6c-383e0c4d471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a34866f-7e80-4a6f-a04f-4cdfeff80e43"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209702-6B6B-4D6B-8665-E11E271D9E2A}">
  <ds:schemaRefs>
    <ds:schemaRef ds:uri="http://schemas.microsoft.com/office/2006/metadata/properties"/>
    <ds:schemaRef ds:uri="http://schemas.microsoft.com/office/infopath/2007/PartnerControls"/>
    <ds:schemaRef ds:uri="3f9896a8-20b3-411f-aa6c-383e0c4d4710"/>
    <ds:schemaRef ds:uri="4eb5bcae-f64f-4747-a8c2-b120e4c13e87"/>
  </ds:schemaRefs>
</ds:datastoreItem>
</file>

<file path=customXml/itemProps2.xml><?xml version="1.0" encoding="utf-8"?>
<ds:datastoreItem xmlns:ds="http://schemas.openxmlformats.org/officeDocument/2006/customXml" ds:itemID="{C6080973-3866-4F71-9CCC-0AB5948308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b5bcae-f64f-4747-a8c2-b120e4c13e87"/>
    <ds:schemaRef ds:uri="3f9896a8-20b3-411f-aa6c-383e0c4d47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D83F2D-4836-4310-A101-0C4A2BC707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538</TotalTime>
  <Words>1147</Words>
  <Application>Microsoft Office PowerPoint</Application>
  <PresentationFormat>Widescreen</PresentationFormat>
  <Paragraphs>138</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Aptos ExtraBold</vt:lpstr>
      <vt:lpstr>Arial</vt:lpstr>
      <vt:lpstr>Calibri</vt:lpstr>
      <vt:lpstr>Consolas</vt:lpstr>
      <vt:lpstr>GoldSim 16_9 2024</vt:lpstr>
      <vt:lpstr>GSPy: Bridging GoldSim &amp; Python</vt:lpstr>
      <vt:lpstr>What is GSPy?</vt:lpstr>
      <vt:lpstr>Download and Setup</vt:lpstr>
      <vt:lpstr>The "Big Picture" Architecture</vt:lpstr>
      <vt:lpstr>Flow Solver Demonstration</vt:lpstr>
      <vt:lpstr>How the Files are Linked</vt:lpstr>
      <vt:lpstr>Python Path Setup</vt:lpstr>
      <vt:lpstr>Troubleshooting: The "Log File" Test</vt:lpstr>
      <vt:lpstr>Marshalling Internals: "View" vs. "Copy"</vt:lpstr>
      <vt:lpstr>Why max_points is critical</vt:lpstr>
      <vt:lpstr>Logging</vt:lpstr>
      <vt:lpstr>Error Handling: Best Practice</vt:lpstr>
      <vt:lpstr>Demonstrations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Jason Lillywhite</dc:creator>
  <cp:lastModifiedBy>Jason Lillywhite</cp:lastModifiedBy>
  <cp:revision>1</cp:revision>
  <dcterms:created xsi:type="dcterms:W3CDTF">2025-11-18T01:33:16Z</dcterms:created>
  <dcterms:modified xsi:type="dcterms:W3CDTF">2025-11-20T15:55:33Z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0x0101004A4924310D11B244A5F6AAA98A9D07D1</vt:lpwstr>
  </property>
</Properties>
</file>