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4"/>
    <p:sldMasterId id="2147483728" r:id="rId5"/>
    <p:sldMasterId id="2147483736" r:id="rId6"/>
  </p:sldMasterIdLst>
  <p:notesMasterIdLst>
    <p:notesMasterId r:id="rId32"/>
  </p:notesMasterIdLst>
  <p:handoutMasterIdLst>
    <p:handoutMasterId r:id="rId33"/>
  </p:handoutMasterIdLst>
  <p:sldIdLst>
    <p:sldId id="288" r:id="rId7"/>
    <p:sldId id="293" r:id="rId8"/>
    <p:sldId id="476" r:id="rId9"/>
    <p:sldId id="353" r:id="rId10"/>
    <p:sldId id="500" r:id="rId11"/>
    <p:sldId id="355" r:id="rId12"/>
    <p:sldId id="357" r:id="rId13"/>
    <p:sldId id="360" r:id="rId14"/>
    <p:sldId id="362" r:id="rId15"/>
    <p:sldId id="363" r:id="rId16"/>
    <p:sldId id="366" r:id="rId17"/>
    <p:sldId id="365" r:id="rId18"/>
    <p:sldId id="364" r:id="rId19"/>
    <p:sldId id="380" r:id="rId20"/>
    <p:sldId id="522" r:id="rId21"/>
    <p:sldId id="523" r:id="rId22"/>
    <p:sldId id="404" r:id="rId23"/>
    <p:sldId id="1264" r:id="rId24"/>
    <p:sldId id="1265" r:id="rId25"/>
    <p:sldId id="1270" r:id="rId26"/>
    <p:sldId id="1271" r:id="rId27"/>
    <p:sldId id="1266" r:id="rId28"/>
    <p:sldId id="1267" r:id="rId29"/>
    <p:sldId id="1268" r:id="rId30"/>
    <p:sldId id="1263" r:id="rId31"/>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3A7BC36-237A-40D5-82CC-9D60B5D8B0A5}">
          <p14:sldIdLst>
            <p14:sldId id="288"/>
            <p14:sldId id="293"/>
            <p14:sldId id="476"/>
          </p14:sldIdLst>
        </p14:section>
        <p14:section name="Overview" id="{F726B8D0-3F82-4752-8992-B117DE3E7851}">
          <p14:sldIdLst>
            <p14:sldId id="353"/>
            <p14:sldId id="500"/>
            <p14:sldId id="355"/>
            <p14:sldId id="357"/>
            <p14:sldId id="360"/>
            <p14:sldId id="362"/>
            <p14:sldId id="363"/>
            <p14:sldId id="366"/>
            <p14:sldId id="365"/>
            <p14:sldId id="364"/>
          </p14:sldIdLst>
        </p14:section>
        <p14:section name="Example Problems" id="{3BBAE313-9498-4718-BC60-BFA05ED1A2AA}">
          <p14:sldIdLst>
            <p14:sldId id="380"/>
            <p14:sldId id="522"/>
            <p14:sldId id="523"/>
            <p14:sldId id="404"/>
            <p14:sldId id="1264"/>
            <p14:sldId id="1265"/>
            <p14:sldId id="1270"/>
            <p14:sldId id="1271"/>
            <p14:sldId id="1266"/>
            <p14:sldId id="1267"/>
            <p14:sldId id="1268"/>
            <p14:sldId id="1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E59"/>
    <a:srgbClr val="E2E8EE"/>
    <a:srgbClr val="412837"/>
    <a:srgbClr val="816777"/>
    <a:srgbClr val="C89600"/>
    <a:srgbClr val="9B7439"/>
    <a:srgbClr val="6C7C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38889-8069-44D2-9EE8-DB6C0E4BBD0E}" v="40" dt="2025-08-25T19:14:39.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4660"/>
  </p:normalViewPr>
  <p:slideViewPr>
    <p:cSldViewPr snapToGrid="0">
      <p:cViewPr varScale="1">
        <p:scale>
          <a:sx n="94" d="100"/>
          <a:sy n="94" d="100"/>
        </p:scale>
        <p:origin x="416" y="52"/>
      </p:cViewPr>
      <p:guideLst/>
    </p:cSldViewPr>
  </p:slideViewPr>
  <p:notesTextViewPr>
    <p:cViewPr>
      <p:scale>
        <a:sx n="1" d="1"/>
        <a:sy n="1" d="1"/>
      </p:scale>
      <p:origin x="0" y="0"/>
    </p:cViewPr>
  </p:notesTextViewPr>
  <p:sorterViewPr>
    <p:cViewPr varScale="1">
      <p:scale>
        <a:sx n="100" d="100"/>
        <a:sy n="100" d="100"/>
      </p:scale>
      <p:origin x="0" y="-3186"/>
    </p:cViewPr>
  </p:sorterViewPr>
  <p:notesViewPr>
    <p:cSldViewPr snapToGrid="0">
      <p:cViewPr varScale="1">
        <p:scale>
          <a:sx n="76" d="100"/>
          <a:sy n="76" d="100"/>
        </p:scale>
        <p:origin x="66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 Kossik" userId="003ff419-6788-4db9-aeea-eec0fd804c84" providerId="ADAL" clId="{0F038889-8069-44D2-9EE8-DB6C0E4BBD0E}"/>
    <pc:docChg chg="undo custSel modSld modMainMaster modNotesMaster">
      <pc:chgData name="Rick Kossik" userId="003ff419-6788-4db9-aeea-eec0fd804c84" providerId="ADAL" clId="{0F038889-8069-44D2-9EE8-DB6C0E4BBD0E}" dt="2025-08-25T19:14:39.191" v="216" actId="20577"/>
      <pc:docMkLst>
        <pc:docMk/>
      </pc:docMkLst>
      <pc:sldChg chg="modSp mod">
        <pc:chgData name="Rick Kossik" userId="003ff419-6788-4db9-aeea-eec0fd804c84" providerId="ADAL" clId="{0F038889-8069-44D2-9EE8-DB6C0E4BBD0E}" dt="2025-08-22T22:33:51.333" v="19" actId="1076"/>
        <pc:sldMkLst>
          <pc:docMk/>
          <pc:sldMk cId="2700993243" sldId="288"/>
        </pc:sldMkLst>
        <pc:spChg chg="mod">
          <ac:chgData name="Rick Kossik" userId="003ff419-6788-4db9-aeea-eec0fd804c84" providerId="ADAL" clId="{0F038889-8069-44D2-9EE8-DB6C0E4BBD0E}" dt="2025-08-22T22:33:42.369" v="17" actId="1076"/>
          <ac:spMkLst>
            <pc:docMk/>
            <pc:sldMk cId="2700993243" sldId="288"/>
            <ac:spMk id="4" creationId="{00000000-0000-0000-0000-000000000000}"/>
          </ac:spMkLst>
        </pc:spChg>
        <pc:spChg chg="mod">
          <ac:chgData name="Rick Kossik" userId="003ff419-6788-4db9-aeea-eec0fd804c84" providerId="ADAL" clId="{0F038889-8069-44D2-9EE8-DB6C0E4BBD0E}" dt="2025-08-22T22:33:46.374" v="18" actId="1076"/>
          <ac:spMkLst>
            <pc:docMk/>
            <pc:sldMk cId="2700993243" sldId="288"/>
            <ac:spMk id="5" creationId="{00000000-0000-0000-0000-000000000000}"/>
          </ac:spMkLst>
        </pc:spChg>
        <pc:picChg chg="mod">
          <ac:chgData name="Rick Kossik" userId="003ff419-6788-4db9-aeea-eec0fd804c84" providerId="ADAL" clId="{0F038889-8069-44D2-9EE8-DB6C0E4BBD0E}" dt="2025-08-22T22:33:51.333" v="19" actId="1076"/>
          <ac:picMkLst>
            <pc:docMk/>
            <pc:sldMk cId="2700993243" sldId="288"/>
            <ac:picMk id="6" creationId="{9EF545A5-B3D9-4494-8884-F5B6341B1748}"/>
          </ac:picMkLst>
        </pc:picChg>
      </pc:sldChg>
      <pc:sldChg chg="delSp modSp mod">
        <pc:chgData name="Rick Kossik" userId="003ff419-6788-4db9-aeea-eec0fd804c84" providerId="ADAL" clId="{0F038889-8069-44D2-9EE8-DB6C0E4BBD0E}" dt="2025-08-22T22:49:08.678" v="162" actId="478"/>
        <pc:sldMkLst>
          <pc:docMk/>
          <pc:sldMk cId="3280572304" sldId="293"/>
        </pc:sldMkLst>
        <pc:spChg chg="mod">
          <ac:chgData name="Rick Kossik" userId="003ff419-6788-4db9-aeea-eec0fd804c84" providerId="ADAL" clId="{0F038889-8069-44D2-9EE8-DB6C0E4BBD0E}" dt="2025-08-22T22:34:27.648" v="22" actId="14100"/>
          <ac:spMkLst>
            <pc:docMk/>
            <pc:sldMk cId="3280572304" sldId="293"/>
            <ac:spMk id="2" creationId="{00000000-0000-0000-0000-000000000000}"/>
          </ac:spMkLst>
        </pc:spChg>
        <pc:spChg chg="mod">
          <ac:chgData name="Rick Kossik" userId="003ff419-6788-4db9-aeea-eec0fd804c84" providerId="ADAL" clId="{0F038889-8069-44D2-9EE8-DB6C0E4BBD0E}" dt="2025-08-22T22:34:27.684" v="23" actId="27636"/>
          <ac:spMkLst>
            <pc:docMk/>
            <pc:sldMk cId="3280572304" sldId="293"/>
            <ac:spMk id="3" creationId="{00000000-0000-0000-0000-000000000000}"/>
          </ac:spMkLst>
        </pc:spChg>
      </pc:sldChg>
      <pc:sldChg chg="delSp modSp mod">
        <pc:chgData name="Rick Kossik" userId="003ff419-6788-4db9-aeea-eec0fd804c84" providerId="ADAL" clId="{0F038889-8069-44D2-9EE8-DB6C0E4BBD0E}" dt="2025-08-22T22:49:15.833" v="164" actId="478"/>
        <pc:sldMkLst>
          <pc:docMk/>
          <pc:sldMk cId="2156061475" sldId="353"/>
        </pc:sldMkLst>
        <pc:spChg chg="mod">
          <ac:chgData name="Rick Kossik" userId="003ff419-6788-4db9-aeea-eec0fd804c84" providerId="ADAL" clId="{0F038889-8069-44D2-9EE8-DB6C0E4BBD0E}" dt="2025-08-22T22:35:25.611" v="30" actId="1076"/>
          <ac:spMkLst>
            <pc:docMk/>
            <pc:sldMk cId="2156061475" sldId="353"/>
            <ac:spMk id="2" creationId="{00000000-0000-0000-0000-000000000000}"/>
          </ac:spMkLst>
        </pc:spChg>
        <pc:picChg chg="mod">
          <ac:chgData name="Rick Kossik" userId="003ff419-6788-4db9-aeea-eec0fd804c84" providerId="ADAL" clId="{0F038889-8069-44D2-9EE8-DB6C0E4BBD0E}" dt="2025-08-21T22:49:22.923" v="7"/>
          <ac:picMkLst>
            <pc:docMk/>
            <pc:sldMk cId="2156061475" sldId="353"/>
            <ac:picMk id="6" creationId="{609A74E3-996E-44B8-B135-7DAAE3421EE9}"/>
          </ac:picMkLst>
        </pc:picChg>
      </pc:sldChg>
      <pc:sldChg chg="delSp modSp mod">
        <pc:chgData name="Rick Kossik" userId="003ff419-6788-4db9-aeea-eec0fd804c84" providerId="ADAL" clId="{0F038889-8069-44D2-9EE8-DB6C0E4BBD0E}" dt="2025-08-22T22:49:21.997" v="166" actId="478"/>
        <pc:sldMkLst>
          <pc:docMk/>
          <pc:sldMk cId="1985322280" sldId="355"/>
        </pc:sldMkLst>
        <pc:spChg chg="mod">
          <ac:chgData name="Rick Kossik" userId="003ff419-6788-4db9-aeea-eec0fd804c84" providerId="ADAL" clId="{0F038889-8069-44D2-9EE8-DB6C0E4BBD0E}" dt="2025-08-22T22:36:18.429" v="37" actId="255"/>
          <ac:spMkLst>
            <pc:docMk/>
            <pc:sldMk cId="1985322280" sldId="355"/>
            <ac:spMk id="4" creationId="{00000000-0000-0000-0000-000000000000}"/>
          </ac:spMkLst>
        </pc:spChg>
        <pc:spChg chg="mod">
          <ac:chgData name="Rick Kossik" userId="003ff419-6788-4db9-aeea-eec0fd804c84" providerId="ADAL" clId="{0F038889-8069-44D2-9EE8-DB6C0E4BBD0E}" dt="2025-08-22T22:36:38.636" v="40" actId="255"/>
          <ac:spMkLst>
            <pc:docMk/>
            <pc:sldMk cId="1985322280" sldId="355"/>
            <ac:spMk id="5" creationId="{00000000-0000-0000-0000-000000000000}"/>
          </ac:spMkLst>
        </pc:spChg>
      </pc:sldChg>
      <pc:sldChg chg="delSp modSp mod">
        <pc:chgData name="Rick Kossik" userId="003ff419-6788-4db9-aeea-eec0fd804c84" providerId="ADAL" clId="{0F038889-8069-44D2-9EE8-DB6C0E4BBD0E}" dt="2025-08-22T22:49:25.440" v="167" actId="478"/>
        <pc:sldMkLst>
          <pc:docMk/>
          <pc:sldMk cId="1195693810" sldId="357"/>
        </pc:sldMkLst>
        <pc:spChg chg="mod">
          <ac:chgData name="Rick Kossik" userId="003ff419-6788-4db9-aeea-eec0fd804c84" providerId="ADAL" clId="{0F038889-8069-44D2-9EE8-DB6C0E4BBD0E}" dt="2025-08-22T22:36:53.193" v="42" actId="14100"/>
          <ac:spMkLst>
            <pc:docMk/>
            <pc:sldMk cId="1195693810" sldId="357"/>
            <ac:spMk id="6" creationId="{00000000-0000-0000-0000-000000000000}"/>
          </ac:spMkLst>
        </pc:spChg>
        <pc:spChg chg="mod">
          <ac:chgData name="Rick Kossik" userId="003ff419-6788-4db9-aeea-eec0fd804c84" providerId="ADAL" clId="{0F038889-8069-44D2-9EE8-DB6C0E4BBD0E}" dt="2025-08-22T22:37:03.362" v="44" actId="1076"/>
          <ac:spMkLst>
            <pc:docMk/>
            <pc:sldMk cId="1195693810" sldId="357"/>
            <ac:spMk id="7" creationId="{00000000-0000-0000-0000-000000000000}"/>
          </ac:spMkLst>
        </pc:spChg>
      </pc:sldChg>
      <pc:sldChg chg="delSp modSp mod">
        <pc:chgData name="Rick Kossik" userId="003ff419-6788-4db9-aeea-eec0fd804c84" providerId="ADAL" clId="{0F038889-8069-44D2-9EE8-DB6C0E4BBD0E}" dt="2025-08-22T22:49:27.870" v="168" actId="478"/>
        <pc:sldMkLst>
          <pc:docMk/>
          <pc:sldMk cId="2713979775" sldId="360"/>
        </pc:sldMkLst>
        <pc:spChg chg="mod">
          <ac:chgData name="Rick Kossik" userId="003ff419-6788-4db9-aeea-eec0fd804c84" providerId="ADAL" clId="{0F038889-8069-44D2-9EE8-DB6C0E4BBD0E}" dt="2025-08-22T22:37:11.526" v="45" actId="120"/>
          <ac:spMkLst>
            <pc:docMk/>
            <pc:sldMk cId="2713979775" sldId="360"/>
            <ac:spMk id="35842" creationId="{00000000-0000-0000-0000-000000000000}"/>
          </ac:spMkLst>
        </pc:spChg>
        <pc:spChg chg="mod">
          <ac:chgData name="Rick Kossik" userId="003ff419-6788-4db9-aeea-eec0fd804c84" providerId="ADAL" clId="{0F038889-8069-44D2-9EE8-DB6C0E4BBD0E}" dt="2025-08-22T22:37:20.398" v="48" actId="255"/>
          <ac:spMkLst>
            <pc:docMk/>
            <pc:sldMk cId="2713979775" sldId="360"/>
            <ac:spMk id="35843" creationId="{00000000-0000-0000-0000-000000000000}"/>
          </ac:spMkLst>
        </pc:spChg>
        <pc:picChg chg="mod">
          <ac:chgData name="Rick Kossik" userId="003ff419-6788-4db9-aeea-eec0fd804c84" providerId="ADAL" clId="{0F038889-8069-44D2-9EE8-DB6C0E4BBD0E}" dt="2025-08-22T22:37:13.602" v="46" actId="1076"/>
          <ac:picMkLst>
            <pc:docMk/>
            <pc:sldMk cId="2713979775" sldId="360"/>
            <ac:picMk id="2" creationId="{00000000-0000-0000-0000-000000000000}"/>
          </ac:picMkLst>
        </pc:picChg>
        <pc:picChg chg="mod">
          <ac:chgData name="Rick Kossik" userId="003ff419-6788-4db9-aeea-eec0fd804c84" providerId="ADAL" clId="{0F038889-8069-44D2-9EE8-DB6C0E4BBD0E}" dt="2025-08-22T22:37:15.228" v="47" actId="1076"/>
          <ac:picMkLst>
            <pc:docMk/>
            <pc:sldMk cId="2713979775" sldId="360"/>
            <ac:picMk id="3" creationId="{AAF72905-B5ED-4D92-A8C9-04B5B98833B6}"/>
          </ac:picMkLst>
        </pc:picChg>
      </pc:sldChg>
      <pc:sldChg chg="delSp modSp mod">
        <pc:chgData name="Rick Kossik" userId="003ff419-6788-4db9-aeea-eec0fd804c84" providerId="ADAL" clId="{0F038889-8069-44D2-9EE8-DB6C0E4BBD0E}" dt="2025-08-22T22:49:30.727" v="169" actId="478"/>
        <pc:sldMkLst>
          <pc:docMk/>
          <pc:sldMk cId="3603139740" sldId="362"/>
        </pc:sldMkLst>
        <pc:spChg chg="mod">
          <ac:chgData name="Rick Kossik" userId="003ff419-6788-4db9-aeea-eec0fd804c84" providerId="ADAL" clId="{0F038889-8069-44D2-9EE8-DB6C0E4BBD0E}" dt="2025-08-22T22:37:48.738" v="53" actId="1076"/>
          <ac:spMkLst>
            <pc:docMk/>
            <pc:sldMk cId="3603139740" sldId="362"/>
            <ac:spMk id="6" creationId="{2AFEE394-0EE4-4D12-8E6A-21CF220A4484}"/>
          </ac:spMkLst>
        </pc:spChg>
        <pc:spChg chg="mod">
          <ac:chgData name="Rick Kossik" userId="003ff419-6788-4db9-aeea-eec0fd804c84" providerId="ADAL" clId="{0F038889-8069-44D2-9EE8-DB6C0E4BBD0E}" dt="2025-08-22T22:37:25.132" v="49" actId="120"/>
          <ac:spMkLst>
            <pc:docMk/>
            <pc:sldMk cId="3603139740" sldId="362"/>
            <ac:spMk id="38914" creationId="{00000000-0000-0000-0000-000000000000}"/>
          </ac:spMkLst>
        </pc:spChg>
        <pc:spChg chg="mod">
          <ac:chgData name="Rick Kossik" userId="003ff419-6788-4db9-aeea-eec0fd804c84" providerId="ADAL" clId="{0F038889-8069-44D2-9EE8-DB6C0E4BBD0E}" dt="2025-08-22T22:37:33.237" v="51" actId="255"/>
          <ac:spMkLst>
            <pc:docMk/>
            <pc:sldMk cId="3603139740" sldId="362"/>
            <ac:spMk id="38915" creationId="{00000000-0000-0000-0000-000000000000}"/>
          </ac:spMkLst>
        </pc:spChg>
        <pc:picChg chg="mod">
          <ac:chgData name="Rick Kossik" userId="003ff419-6788-4db9-aeea-eec0fd804c84" providerId="ADAL" clId="{0F038889-8069-44D2-9EE8-DB6C0E4BBD0E}" dt="2025-08-22T22:37:43.947" v="52" actId="1076"/>
          <ac:picMkLst>
            <pc:docMk/>
            <pc:sldMk cId="3603139740" sldId="362"/>
            <ac:picMk id="2" creationId="{00000000-0000-0000-0000-000000000000}"/>
          </ac:picMkLst>
        </pc:picChg>
        <pc:picChg chg="mod">
          <ac:chgData name="Rick Kossik" userId="003ff419-6788-4db9-aeea-eec0fd804c84" providerId="ADAL" clId="{0F038889-8069-44D2-9EE8-DB6C0E4BBD0E}" dt="2025-08-22T22:37:43.947" v="52" actId="1076"/>
          <ac:picMkLst>
            <pc:docMk/>
            <pc:sldMk cId="3603139740" sldId="362"/>
            <ac:picMk id="3" creationId="{00000000-0000-0000-0000-000000000000}"/>
          </ac:picMkLst>
        </pc:picChg>
        <pc:picChg chg="mod">
          <ac:chgData name="Rick Kossik" userId="003ff419-6788-4db9-aeea-eec0fd804c84" providerId="ADAL" clId="{0F038889-8069-44D2-9EE8-DB6C0E4BBD0E}" dt="2025-08-22T22:37:43.947" v="52" actId="1076"/>
          <ac:picMkLst>
            <pc:docMk/>
            <pc:sldMk cId="3603139740" sldId="362"/>
            <ac:picMk id="4" creationId="{00000000-0000-0000-0000-000000000000}"/>
          </ac:picMkLst>
        </pc:picChg>
        <pc:picChg chg="mod">
          <ac:chgData name="Rick Kossik" userId="003ff419-6788-4db9-aeea-eec0fd804c84" providerId="ADAL" clId="{0F038889-8069-44D2-9EE8-DB6C0E4BBD0E}" dt="2025-08-22T22:37:43.947" v="52" actId="1076"/>
          <ac:picMkLst>
            <pc:docMk/>
            <pc:sldMk cId="3603139740" sldId="362"/>
            <ac:picMk id="5" creationId="{00000000-0000-0000-0000-000000000000}"/>
          </ac:picMkLst>
        </pc:picChg>
      </pc:sldChg>
      <pc:sldChg chg="delSp modSp mod">
        <pc:chgData name="Rick Kossik" userId="003ff419-6788-4db9-aeea-eec0fd804c84" providerId="ADAL" clId="{0F038889-8069-44D2-9EE8-DB6C0E4BBD0E}" dt="2025-08-22T22:49:34.284" v="170" actId="478"/>
        <pc:sldMkLst>
          <pc:docMk/>
          <pc:sldMk cId="4168578095" sldId="363"/>
        </pc:sldMkLst>
        <pc:spChg chg="mod">
          <ac:chgData name="Rick Kossik" userId="003ff419-6788-4db9-aeea-eec0fd804c84" providerId="ADAL" clId="{0F038889-8069-44D2-9EE8-DB6C0E4BBD0E}" dt="2025-08-21T22:48:43.033" v="0"/>
          <ac:spMkLst>
            <pc:docMk/>
            <pc:sldMk cId="4168578095" sldId="363"/>
            <ac:spMk id="2" creationId="{00000000-0000-0000-0000-000000000000}"/>
          </ac:spMkLst>
        </pc:spChg>
        <pc:spChg chg="mod">
          <ac:chgData name="Rick Kossik" userId="003ff419-6788-4db9-aeea-eec0fd804c84" providerId="ADAL" clId="{0F038889-8069-44D2-9EE8-DB6C0E4BBD0E}" dt="2025-08-22T22:38:27.303" v="56" actId="255"/>
          <ac:spMkLst>
            <pc:docMk/>
            <pc:sldMk cId="4168578095" sldId="363"/>
            <ac:spMk id="3" creationId="{00000000-0000-0000-0000-000000000000}"/>
          </ac:spMkLst>
        </pc:spChg>
      </pc:sldChg>
      <pc:sldChg chg="delSp modSp mod modAnim">
        <pc:chgData name="Rick Kossik" userId="003ff419-6788-4db9-aeea-eec0fd804c84" providerId="ADAL" clId="{0F038889-8069-44D2-9EE8-DB6C0E4BBD0E}" dt="2025-08-22T22:52:21.671" v="193" actId="14100"/>
        <pc:sldMkLst>
          <pc:docMk/>
          <pc:sldMk cId="1139610799" sldId="364"/>
        </pc:sldMkLst>
        <pc:spChg chg="mod">
          <ac:chgData name="Rick Kossik" userId="003ff419-6788-4db9-aeea-eec0fd804c84" providerId="ADAL" clId="{0F038889-8069-44D2-9EE8-DB6C0E4BBD0E}" dt="2025-08-21T22:48:43.033" v="0"/>
          <ac:spMkLst>
            <pc:docMk/>
            <pc:sldMk cId="1139610799" sldId="364"/>
            <ac:spMk id="2" creationId="{00000000-0000-0000-0000-000000000000}"/>
          </ac:spMkLst>
        </pc:spChg>
        <pc:spChg chg="mod">
          <ac:chgData name="Rick Kossik" userId="003ff419-6788-4db9-aeea-eec0fd804c84" providerId="ADAL" clId="{0F038889-8069-44D2-9EE8-DB6C0E4BBD0E}" dt="2025-08-22T22:39:10.325" v="66" actId="1076"/>
          <ac:spMkLst>
            <pc:docMk/>
            <pc:sldMk cId="1139610799" sldId="364"/>
            <ac:spMk id="3" creationId="{00000000-0000-0000-0000-000000000000}"/>
          </ac:spMkLst>
        </pc:spChg>
        <pc:spChg chg="mod">
          <ac:chgData name="Rick Kossik" userId="003ff419-6788-4db9-aeea-eec0fd804c84" providerId="ADAL" clId="{0F038889-8069-44D2-9EE8-DB6C0E4BBD0E}" dt="2025-08-22T22:52:21.671" v="193" actId="14100"/>
          <ac:spMkLst>
            <pc:docMk/>
            <pc:sldMk cId="1139610799" sldId="364"/>
            <ac:spMk id="5" creationId="{00000000-0000-0000-0000-000000000000}"/>
          </ac:spMkLst>
        </pc:spChg>
        <pc:spChg chg="mod">
          <ac:chgData name="Rick Kossik" userId="003ff419-6788-4db9-aeea-eec0fd804c84" providerId="ADAL" clId="{0F038889-8069-44D2-9EE8-DB6C0E4BBD0E}" dt="2025-08-21T22:49:22.923" v="7"/>
          <ac:spMkLst>
            <pc:docMk/>
            <pc:sldMk cId="1139610799" sldId="364"/>
            <ac:spMk id="7" creationId="{00000000-0000-0000-0000-000000000000}"/>
          </ac:spMkLst>
        </pc:spChg>
        <pc:spChg chg="mod">
          <ac:chgData name="Rick Kossik" userId="003ff419-6788-4db9-aeea-eec0fd804c84" providerId="ADAL" clId="{0F038889-8069-44D2-9EE8-DB6C0E4BBD0E}" dt="2025-08-22T22:39:48.862" v="70" actId="12"/>
          <ac:spMkLst>
            <pc:docMk/>
            <pc:sldMk cId="1139610799" sldId="364"/>
            <ac:spMk id="8" creationId="{00000000-0000-0000-0000-000000000000}"/>
          </ac:spMkLst>
        </pc:spChg>
        <pc:picChg chg="mod">
          <ac:chgData name="Rick Kossik" userId="003ff419-6788-4db9-aeea-eec0fd804c84" providerId="ADAL" clId="{0F038889-8069-44D2-9EE8-DB6C0E4BBD0E}" dt="2025-08-22T22:39:36.949" v="69" actId="1076"/>
          <ac:picMkLst>
            <pc:docMk/>
            <pc:sldMk cId="1139610799" sldId="364"/>
            <ac:picMk id="6" creationId="{00000000-0000-0000-0000-000000000000}"/>
          </ac:picMkLst>
        </pc:picChg>
      </pc:sldChg>
      <pc:sldChg chg="delSp modSp mod">
        <pc:chgData name="Rick Kossik" userId="003ff419-6788-4db9-aeea-eec0fd804c84" providerId="ADAL" clId="{0F038889-8069-44D2-9EE8-DB6C0E4BBD0E}" dt="2025-08-22T22:49:40.669" v="172" actId="478"/>
        <pc:sldMkLst>
          <pc:docMk/>
          <pc:sldMk cId="156924405" sldId="365"/>
        </pc:sldMkLst>
        <pc:spChg chg="mod">
          <ac:chgData name="Rick Kossik" userId="003ff419-6788-4db9-aeea-eec0fd804c84" providerId="ADAL" clId="{0F038889-8069-44D2-9EE8-DB6C0E4BBD0E}" dt="2025-08-21T22:48:43.033" v="0"/>
          <ac:spMkLst>
            <pc:docMk/>
            <pc:sldMk cId="156924405" sldId="365"/>
            <ac:spMk id="2" creationId="{00000000-0000-0000-0000-000000000000}"/>
          </ac:spMkLst>
        </pc:spChg>
        <pc:spChg chg="mod">
          <ac:chgData name="Rick Kossik" userId="003ff419-6788-4db9-aeea-eec0fd804c84" providerId="ADAL" clId="{0F038889-8069-44D2-9EE8-DB6C0E4BBD0E}" dt="2025-08-22T22:38:53.240" v="65" actId="14100"/>
          <ac:spMkLst>
            <pc:docMk/>
            <pc:sldMk cId="156924405" sldId="365"/>
            <ac:spMk id="3" creationId="{00000000-0000-0000-0000-000000000000}"/>
          </ac:spMkLst>
        </pc:spChg>
        <pc:picChg chg="mod">
          <ac:chgData name="Rick Kossik" userId="003ff419-6788-4db9-aeea-eec0fd804c84" providerId="ADAL" clId="{0F038889-8069-44D2-9EE8-DB6C0E4BBD0E}" dt="2025-08-21T22:49:22.923" v="7"/>
          <ac:picMkLst>
            <pc:docMk/>
            <pc:sldMk cId="156924405" sldId="365"/>
            <ac:picMk id="5" creationId="{00000000-0000-0000-0000-000000000000}"/>
          </ac:picMkLst>
        </pc:picChg>
      </pc:sldChg>
      <pc:sldChg chg="delSp modSp mod">
        <pc:chgData name="Rick Kossik" userId="003ff419-6788-4db9-aeea-eec0fd804c84" providerId="ADAL" clId="{0F038889-8069-44D2-9EE8-DB6C0E4BBD0E}" dt="2025-08-22T22:49:37.809" v="171" actId="478"/>
        <pc:sldMkLst>
          <pc:docMk/>
          <pc:sldMk cId="599465797" sldId="366"/>
        </pc:sldMkLst>
        <pc:spChg chg="mod">
          <ac:chgData name="Rick Kossik" userId="003ff419-6788-4db9-aeea-eec0fd804c84" providerId="ADAL" clId="{0F038889-8069-44D2-9EE8-DB6C0E4BBD0E}" dt="2025-08-21T22:48:43.033" v="0"/>
          <ac:spMkLst>
            <pc:docMk/>
            <pc:sldMk cId="599465797" sldId="366"/>
            <ac:spMk id="2" creationId="{00000000-0000-0000-0000-000000000000}"/>
          </ac:spMkLst>
        </pc:spChg>
        <pc:spChg chg="mod">
          <ac:chgData name="Rick Kossik" userId="003ff419-6788-4db9-aeea-eec0fd804c84" providerId="ADAL" clId="{0F038889-8069-44D2-9EE8-DB6C0E4BBD0E}" dt="2025-08-22T22:38:42.996" v="62" actId="27636"/>
          <ac:spMkLst>
            <pc:docMk/>
            <pc:sldMk cId="599465797" sldId="366"/>
            <ac:spMk id="3" creationId="{00000000-0000-0000-0000-000000000000}"/>
          </ac:spMkLst>
        </pc:spChg>
        <pc:picChg chg="mod">
          <ac:chgData name="Rick Kossik" userId="003ff419-6788-4db9-aeea-eec0fd804c84" providerId="ADAL" clId="{0F038889-8069-44D2-9EE8-DB6C0E4BBD0E}" dt="2025-08-22T22:38:45.235" v="63" actId="1076"/>
          <ac:picMkLst>
            <pc:docMk/>
            <pc:sldMk cId="599465797" sldId="366"/>
            <ac:picMk id="5" creationId="{00000000-0000-0000-0000-000000000000}"/>
          </ac:picMkLst>
        </pc:picChg>
      </pc:sldChg>
      <pc:sldChg chg="delSp modSp mod">
        <pc:chgData name="Rick Kossik" userId="003ff419-6788-4db9-aeea-eec0fd804c84" providerId="ADAL" clId="{0F038889-8069-44D2-9EE8-DB6C0E4BBD0E}" dt="2025-08-22T22:49:48.073" v="174" actId="478"/>
        <pc:sldMkLst>
          <pc:docMk/>
          <pc:sldMk cId="2307583664" sldId="380"/>
        </pc:sldMkLst>
        <pc:spChg chg="mod">
          <ac:chgData name="Rick Kossik" userId="003ff419-6788-4db9-aeea-eec0fd804c84" providerId="ADAL" clId="{0F038889-8069-44D2-9EE8-DB6C0E4BBD0E}" dt="2025-08-22T22:40:04.269" v="73" actId="1076"/>
          <ac:spMkLst>
            <pc:docMk/>
            <pc:sldMk cId="2307583664" sldId="380"/>
            <ac:spMk id="2" creationId="{00000000-0000-0000-0000-000000000000}"/>
          </ac:spMkLst>
        </pc:spChg>
        <pc:picChg chg="mod">
          <ac:chgData name="Rick Kossik" userId="003ff419-6788-4db9-aeea-eec0fd804c84" providerId="ADAL" clId="{0F038889-8069-44D2-9EE8-DB6C0E4BBD0E}" dt="2025-08-21T22:49:22.923" v="7"/>
          <ac:picMkLst>
            <pc:docMk/>
            <pc:sldMk cId="2307583664" sldId="380"/>
            <ac:picMk id="6" creationId="{C5EBFCF4-79E1-4664-BDA3-3DA6F294F383}"/>
          </ac:picMkLst>
        </pc:picChg>
      </pc:sldChg>
      <pc:sldChg chg="delSp modSp mod">
        <pc:chgData name="Rick Kossik" userId="003ff419-6788-4db9-aeea-eec0fd804c84" providerId="ADAL" clId="{0F038889-8069-44D2-9EE8-DB6C0E4BBD0E}" dt="2025-08-22T22:49:57.637" v="177" actId="478"/>
        <pc:sldMkLst>
          <pc:docMk/>
          <pc:sldMk cId="776500482" sldId="404"/>
        </pc:sldMkLst>
        <pc:spChg chg="mod">
          <ac:chgData name="Rick Kossik" userId="003ff419-6788-4db9-aeea-eec0fd804c84" providerId="ADAL" clId="{0F038889-8069-44D2-9EE8-DB6C0E4BBD0E}" dt="2025-08-21T22:48:43.033" v="0"/>
          <ac:spMkLst>
            <pc:docMk/>
            <pc:sldMk cId="776500482" sldId="404"/>
            <ac:spMk id="2" creationId="{00000000-0000-0000-0000-000000000000}"/>
          </ac:spMkLst>
        </pc:spChg>
        <pc:spChg chg="mod">
          <ac:chgData name="Rick Kossik" userId="003ff419-6788-4db9-aeea-eec0fd804c84" providerId="ADAL" clId="{0F038889-8069-44D2-9EE8-DB6C0E4BBD0E}" dt="2025-08-22T22:41:40.295" v="89" actId="1076"/>
          <ac:spMkLst>
            <pc:docMk/>
            <pc:sldMk cId="776500482" sldId="404"/>
            <ac:spMk id="13" creationId="{F082EE80-B51E-4AD3-8157-0E36372FFB14}"/>
          </ac:spMkLst>
        </pc:spChg>
      </pc:sldChg>
      <pc:sldChg chg="delSp modSp mod modAnim">
        <pc:chgData name="Rick Kossik" userId="003ff419-6788-4db9-aeea-eec0fd804c84" providerId="ADAL" clId="{0F038889-8069-44D2-9EE8-DB6C0E4BBD0E}" dt="2025-08-25T19:14:39.191" v="216" actId="20577"/>
        <pc:sldMkLst>
          <pc:docMk/>
          <pc:sldMk cId="2284381178" sldId="476"/>
        </pc:sldMkLst>
        <pc:spChg chg="mod">
          <ac:chgData name="Rick Kossik" userId="003ff419-6788-4db9-aeea-eec0fd804c84" providerId="ADAL" clId="{0F038889-8069-44D2-9EE8-DB6C0E4BBD0E}" dt="2025-08-22T22:34:52.292" v="27" actId="14100"/>
          <ac:spMkLst>
            <pc:docMk/>
            <pc:sldMk cId="2284381178" sldId="476"/>
            <ac:spMk id="2" creationId="{00000000-0000-0000-0000-000000000000}"/>
          </ac:spMkLst>
        </pc:spChg>
        <pc:spChg chg="mod">
          <ac:chgData name="Rick Kossik" userId="003ff419-6788-4db9-aeea-eec0fd804c84" providerId="ADAL" clId="{0F038889-8069-44D2-9EE8-DB6C0E4BBD0E}" dt="2025-08-25T19:14:39.191" v="216" actId="20577"/>
          <ac:spMkLst>
            <pc:docMk/>
            <pc:sldMk cId="2284381178" sldId="476"/>
            <ac:spMk id="3" creationId="{00000000-0000-0000-0000-000000000000}"/>
          </ac:spMkLst>
        </pc:spChg>
      </pc:sldChg>
      <pc:sldChg chg="delSp modSp mod">
        <pc:chgData name="Rick Kossik" userId="003ff419-6788-4db9-aeea-eec0fd804c84" providerId="ADAL" clId="{0F038889-8069-44D2-9EE8-DB6C0E4BBD0E}" dt="2025-08-22T22:49:18.437" v="165" actId="478"/>
        <pc:sldMkLst>
          <pc:docMk/>
          <pc:sldMk cId="3765299907" sldId="500"/>
        </pc:sldMkLst>
        <pc:spChg chg="mod">
          <ac:chgData name="Rick Kossik" userId="003ff419-6788-4db9-aeea-eec0fd804c84" providerId="ADAL" clId="{0F038889-8069-44D2-9EE8-DB6C0E4BBD0E}" dt="2025-08-22T22:35:32.242" v="31" actId="120"/>
          <ac:spMkLst>
            <pc:docMk/>
            <pc:sldMk cId="3765299907" sldId="500"/>
            <ac:spMk id="23554" creationId="{00000000-0000-0000-0000-000000000000}"/>
          </ac:spMkLst>
        </pc:spChg>
        <pc:spChg chg="mod">
          <ac:chgData name="Rick Kossik" userId="003ff419-6788-4db9-aeea-eec0fd804c84" providerId="ADAL" clId="{0F038889-8069-44D2-9EE8-DB6C0E4BBD0E}" dt="2025-08-22T22:35:44.477" v="33" actId="255"/>
          <ac:spMkLst>
            <pc:docMk/>
            <pc:sldMk cId="3765299907" sldId="500"/>
            <ac:spMk id="23555" creationId="{00000000-0000-0000-0000-000000000000}"/>
          </ac:spMkLst>
        </pc:spChg>
        <pc:picChg chg="mod">
          <ac:chgData name="Rick Kossik" userId="003ff419-6788-4db9-aeea-eec0fd804c84" providerId="ADAL" clId="{0F038889-8069-44D2-9EE8-DB6C0E4BBD0E}" dt="2025-08-22T22:35:47.462" v="34" actId="1076"/>
          <ac:picMkLst>
            <pc:docMk/>
            <pc:sldMk cId="3765299907" sldId="500"/>
            <ac:picMk id="4" creationId="{00000000-0000-0000-0000-000000000000}"/>
          </ac:picMkLst>
        </pc:picChg>
      </pc:sldChg>
      <pc:sldChg chg="delSp modSp mod">
        <pc:chgData name="Rick Kossik" userId="003ff419-6788-4db9-aeea-eec0fd804c84" providerId="ADAL" clId="{0F038889-8069-44D2-9EE8-DB6C0E4BBD0E}" dt="2025-08-22T22:49:50.977" v="175" actId="478"/>
        <pc:sldMkLst>
          <pc:docMk/>
          <pc:sldMk cId="1377736728" sldId="522"/>
        </pc:sldMkLst>
        <pc:spChg chg="mod">
          <ac:chgData name="Rick Kossik" userId="003ff419-6788-4db9-aeea-eec0fd804c84" providerId="ADAL" clId="{0F038889-8069-44D2-9EE8-DB6C0E4BBD0E}" dt="2025-08-22T22:40:15.422" v="74" actId="120"/>
          <ac:spMkLst>
            <pc:docMk/>
            <pc:sldMk cId="1377736728" sldId="522"/>
            <ac:spMk id="46082" creationId="{00000000-0000-0000-0000-000000000000}"/>
          </ac:spMkLst>
        </pc:spChg>
        <pc:spChg chg="mod">
          <ac:chgData name="Rick Kossik" userId="003ff419-6788-4db9-aeea-eec0fd804c84" providerId="ADAL" clId="{0F038889-8069-44D2-9EE8-DB6C0E4BBD0E}" dt="2025-08-22T22:40:21.464" v="75" actId="255"/>
          <ac:spMkLst>
            <pc:docMk/>
            <pc:sldMk cId="1377736728" sldId="522"/>
            <ac:spMk id="46083" creationId="{00000000-0000-0000-0000-000000000000}"/>
          </ac:spMkLst>
        </pc:spChg>
      </pc:sldChg>
      <pc:sldChg chg="addSp delSp modSp mod">
        <pc:chgData name="Rick Kossik" userId="003ff419-6788-4db9-aeea-eec0fd804c84" providerId="ADAL" clId="{0F038889-8069-44D2-9EE8-DB6C0E4BBD0E}" dt="2025-08-22T22:49:54.752" v="176" actId="478"/>
        <pc:sldMkLst>
          <pc:docMk/>
          <pc:sldMk cId="287616327" sldId="523"/>
        </pc:sldMkLst>
        <pc:spChg chg="mod">
          <ac:chgData name="Rick Kossik" userId="003ff419-6788-4db9-aeea-eec0fd804c84" providerId="ADAL" clId="{0F038889-8069-44D2-9EE8-DB6C0E4BBD0E}" dt="2025-08-22T22:41:15.829" v="86" actId="1076"/>
          <ac:spMkLst>
            <pc:docMk/>
            <pc:sldMk cId="287616327" sldId="523"/>
            <ac:spMk id="9" creationId="{FB872E7F-A0D5-4788-A2D3-D54013B0F702}"/>
          </ac:spMkLst>
        </pc:spChg>
        <pc:spChg chg="mod">
          <ac:chgData name="Rick Kossik" userId="003ff419-6788-4db9-aeea-eec0fd804c84" providerId="ADAL" clId="{0F038889-8069-44D2-9EE8-DB6C0E4BBD0E}" dt="2025-08-22T22:41:15.829" v="86" actId="1076"/>
          <ac:spMkLst>
            <pc:docMk/>
            <pc:sldMk cId="287616327" sldId="523"/>
            <ac:spMk id="10" creationId="{786B0D74-5E0F-4AD2-BCD6-BAE318331ED9}"/>
          </ac:spMkLst>
        </pc:spChg>
        <pc:spChg chg="mod">
          <ac:chgData name="Rick Kossik" userId="003ff419-6788-4db9-aeea-eec0fd804c84" providerId="ADAL" clId="{0F038889-8069-44D2-9EE8-DB6C0E4BBD0E}" dt="2025-08-22T22:41:15.829" v="86" actId="1076"/>
          <ac:spMkLst>
            <pc:docMk/>
            <pc:sldMk cId="287616327" sldId="523"/>
            <ac:spMk id="17" creationId="{8DAFA384-74CE-4132-962F-DB2A7A246031}"/>
          </ac:spMkLst>
        </pc:spChg>
        <pc:spChg chg="mod">
          <ac:chgData name="Rick Kossik" userId="003ff419-6788-4db9-aeea-eec0fd804c84" providerId="ADAL" clId="{0F038889-8069-44D2-9EE8-DB6C0E4BBD0E}" dt="2025-08-22T22:41:15.829" v="86" actId="1076"/>
          <ac:spMkLst>
            <pc:docMk/>
            <pc:sldMk cId="287616327" sldId="523"/>
            <ac:spMk id="18" creationId="{301F6109-B069-463D-91DA-430C747CCC0E}"/>
          </ac:spMkLst>
        </pc:spChg>
        <pc:spChg chg="mod">
          <ac:chgData name="Rick Kossik" userId="003ff419-6788-4db9-aeea-eec0fd804c84" providerId="ADAL" clId="{0F038889-8069-44D2-9EE8-DB6C0E4BBD0E}" dt="2025-08-22T22:41:15.829" v="86" actId="1076"/>
          <ac:spMkLst>
            <pc:docMk/>
            <pc:sldMk cId="287616327" sldId="523"/>
            <ac:spMk id="22" creationId="{369019BF-600C-4452-BD7D-9A510890EB00}"/>
          </ac:spMkLst>
        </pc:spChg>
        <pc:spChg chg="mod">
          <ac:chgData name="Rick Kossik" userId="003ff419-6788-4db9-aeea-eec0fd804c84" providerId="ADAL" clId="{0F038889-8069-44D2-9EE8-DB6C0E4BBD0E}" dt="2025-08-22T22:41:15.829" v="86" actId="1076"/>
          <ac:spMkLst>
            <pc:docMk/>
            <pc:sldMk cId="287616327" sldId="523"/>
            <ac:spMk id="32" creationId="{957C3A23-E4DE-4868-9CB1-B511DD4CDB15}"/>
          </ac:spMkLst>
        </pc:spChg>
        <pc:spChg chg="mod">
          <ac:chgData name="Rick Kossik" userId="003ff419-6788-4db9-aeea-eec0fd804c84" providerId="ADAL" clId="{0F038889-8069-44D2-9EE8-DB6C0E4BBD0E}" dt="2025-08-22T22:41:15.829" v="86" actId="1076"/>
          <ac:spMkLst>
            <pc:docMk/>
            <pc:sldMk cId="287616327" sldId="523"/>
            <ac:spMk id="33" creationId="{8DE8EE2B-6C8B-462C-A5A7-C5BAAF8EABC5}"/>
          </ac:spMkLst>
        </pc:spChg>
        <pc:spChg chg="mod">
          <ac:chgData name="Rick Kossik" userId="003ff419-6788-4db9-aeea-eec0fd804c84" providerId="ADAL" clId="{0F038889-8069-44D2-9EE8-DB6C0E4BBD0E}" dt="2025-08-22T22:40:38.669" v="79" actId="14100"/>
          <ac:spMkLst>
            <pc:docMk/>
            <pc:sldMk cId="287616327" sldId="523"/>
            <ac:spMk id="47106" creationId="{00000000-0000-0000-0000-000000000000}"/>
          </ac:spMkLst>
        </pc:spChg>
        <pc:spChg chg="mod">
          <ac:chgData name="Rick Kossik" userId="003ff419-6788-4db9-aeea-eec0fd804c84" providerId="ADAL" clId="{0F038889-8069-44D2-9EE8-DB6C0E4BBD0E}" dt="2025-08-22T22:41:27.620" v="88" actId="255"/>
          <ac:spMkLst>
            <pc:docMk/>
            <pc:sldMk cId="287616327" sldId="523"/>
            <ac:spMk id="47107" creationId="{00000000-0000-0000-0000-000000000000}"/>
          </ac:spMkLst>
        </pc:spChg>
        <pc:grpChg chg="add mod">
          <ac:chgData name="Rick Kossik" userId="003ff419-6788-4db9-aeea-eec0fd804c84" providerId="ADAL" clId="{0F038889-8069-44D2-9EE8-DB6C0E4BBD0E}" dt="2025-08-22T22:41:15.829" v="86" actId="1076"/>
          <ac:grpSpMkLst>
            <pc:docMk/>
            <pc:sldMk cId="287616327" sldId="523"/>
            <ac:grpSpMk id="2" creationId="{E279C8B8-F122-D4B6-9BA8-E7F8A7012310}"/>
          </ac:grpSpMkLst>
        </pc:grpChg>
        <pc:cxnChg chg="mod">
          <ac:chgData name="Rick Kossik" userId="003ff419-6788-4db9-aeea-eec0fd804c84" providerId="ADAL" clId="{0F038889-8069-44D2-9EE8-DB6C0E4BBD0E}" dt="2025-08-22T22:41:15.829" v="86" actId="1076"/>
          <ac:cxnSpMkLst>
            <pc:docMk/>
            <pc:sldMk cId="287616327" sldId="523"/>
            <ac:cxnSpMk id="11" creationId="{FE387EB6-06FF-447A-B35B-A8E556CD1F62}"/>
          </ac:cxnSpMkLst>
        </pc:cxnChg>
        <pc:cxnChg chg="mod">
          <ac:chgData name="Rick Kossik" userId="003ff419-6788-4db9-aeea-eec0fd804c84" providerId="ADAL" clId="{0F038889-8069-44D2-9EE8-DB6C0E4BBD0E}" dt="2025-08-22T22:41:15.829" v="86" actId="1076"/>
          <ac:cxnSpMkLst>
            <pc:docMk/>
            <pc:sldMk cId="287616327" sldId="523"/>
            <ac:cxnSpMk id="19" creationId="{C716EF58-F64B-41ED-A882-8A9A44AB3BD1}"/>
          </ac:cxnSpMkLst>
        </pc:cxnChg>
      </pc:sldChg>
      <pc:sldChg chg="delSp modSp mod">
        <pc:chgData name="Rick Kossik" userId="003ff419-6788-4db9-aeea-eec0fd804c84" providerId="ADAL" clId="{0F038889-8069-44D2-9EE8-DB6C0E4BBD0E}" dt="2025-08-22T22:50:24.252" v="185" actId="478"/>
        <pc:sldMkLst>
          <pc:docMk/>
          <pc:sldMk cId="880592689" sldId="1263"/>
        </pc:sldMkLst>
        <pc:spChg chg="mod">
          <ac:chgData name="Rick Kossik" userId="003ff419-6788-4db9-aeea-eec0fd804c84" providerId="ADAL" clId="{0F038889-8069-44D2-9EE8-DB6C0E4BBD0E}" dt="2025-08-21T22:48:43.033" v="0"/>
          <ac:spMkLst>
            <pc:docMk/>
            <pc:sldMk cId="880592689" sldId="1263"/>
            <ac:spMk id="2" creationId="{7F75E0A6-E62C-455C-B4BD-646A1EB10DE0}"/>
          </ac:spMkLst>
        </pc:spChg>
        <pc:spChg chg="mod">
          <ac:chgData name="Rick Kossik" userId="003ff419-6788-4db9-aeea-eec0fd804c84" providerId="ADAL" clId="{0F038889-8069-44D2-9EE8-DB6C0E4BBD0E}" dt="2025-08-22T22:48:46.061" v="161" actId="255"/>
          <ac:spMkLst>
            <pc:docMk/>
            <pc:sldMk cId="880592689" sldId="1263"/>
            <ac:spMk id="3" creationId="{D25891A5-DA7E-4313-BE57-ACB04FFAA2F3}"/>
          </ac:spMkLst>
        </pc:spChg>
      </pc:sldChg>
      <pc:sldChg chg="delSp modSp mod">
        <pc:chgData name="Rick Kossik" userId="003ff419-6788-4db9-aeea-eec0fd804c84" providerId="ADAL" clId="{0F038889-8069-44D2-9EE8-DB6C0E4BBD0E}" dt="2025-08-22T22:50:01.442" v="178" actId="478"/>
        <pc:sldMkLst>
          <pc:docMk/>
          <pc:sldMk cId="2897269264" sldId="1264"/>
        </pc:sldMkLst>
        <pc:spChg chg="mod">
          <ac:chgData name="Rick Kossik" userId="003ff419-6788-4db9-aeea-eec0fd804c84" providerId="ADAL" clId="{0F038889-8069-44D2-9EE8-DB6C0E4BBD0E}" dt="2025-08-22T22:41:49.186" v="91" actId="120"/>
          <ac:spMkLst>
            <pc:docMk/>
            <pc:sldMk cId="2897269264" sldId="1264"/>
            <ac:spMk id="46082" creationId="{00000000-0000-0000-0000-000000000000}"/>
          </ac:spMkLst>
        </pc:spChg>
        <pc:spChg chg="mod">
          <ac:chgData name="Rick Kossik" userId="003ff419-6788-4db9-aeea-eec0fd804c84" providerId="ADAL" clId="{0F038889-8069-44D2-9EE8-DB6C0E4BBD0E}" dt="2025-08-22T22:42:59.124" v="101" actId="14"/>
          <ac:spMkLst>
            <pc:docMk/>
            <pc:sldMk cId="2897269264" sldId="1264"/>
            <ac:spMk id="46083" creationId="{00000000-0000-0000-0000-000000000000}"/>
          </ac:spMkLst>
        </pc:spChg>
      </pc:sldChg>
      <pc:sldChg chg="delSp modSp mod">
        <pc:chgData name="Rick Kossik" userId="003ff419-6788-4db9-aeea-eec0fd804c84" providerId="ADAL" clId="{0F038889-8069-44D2-9EE8-DB6C0E4BBD0E}" dt="2025-08-22T22:50:04.268" v="179" actId="478"/>
        <pc:sldMkLst>
          <pc:docMk/>
          <pc:sldMk cId="54050743" sldId="1265"/>
        </pc:sldMkLst>
        <pc:spChg chg="mod">
          <ac:chgData name="Rick Kossik" userId="003ff419-6788-4db9-aeea-eec0fd804c84" providerId="ADAL" clId="{0F038889-8069-44D2-9EE8-DB6C0E4BBD0E}" dt="2025-08-21T22:49:22.923" v="7"/>
          <ac:spMkLst>
            <pc:docMk/>
            <pc:sldMk cId="54050743" sldId="1265"/>
            <ac:spMk id="9" creationId="{74B64436-54E6-4043-BCD4-8835D47FB9A5}"/>
          </ac:spMkLst>
        </pc:spChg>
        <pc:spChg chg="mod">
          <ac:chgData name="Rick Kossik" userId="003ff419-6788-4db9-aeea-eec0fd804c84" providerId="ADAL" clId="{0F038889-8069-44D2-9EE8-DB6C0E4BBD0E}" dt="2025-08-21T22:49:22.923" v="7"/>
          <ac:spMkLst>
            <pc:docMk/>
            <pc:sldMk cId="54050743" sldId="1265"/>
            <ac:spMk id="10" creationId="{50145C32-6112-437D-A8BA-9CF697FFA872}"/>
          </ac:spMkLst>
        </pc:spChg>
        <pc:spChg chg="mod">
          <ac:chgData name="Rick Kossik" userId="003ff419-6788-4db9-aeea-eec0fd804c84" providerId="ADAL" clId="{0F038889-8069-44D2-9EE8-DB6C0E4BBD0E}" dt="2025-08-21T22:49:22.923" v="7"/>
          <ac:spMkLst>
            <pc:docMk/>
            <pc:sldMk cId="54050743" sldId="1265"/>
            <ac:spMk id="11" creationId="{6D4E4FEA-7F11-496C-A3F4-C53C211282E0}"/>
          </ac:spMkLst>
        </pc:spChg>
        <pc:spChg chg="mod">
          <ac:chgData name="Rick Kossik" userId="003ff419-6788-4db9-aeea-eec0fd804c84" providerId="ADAL" clId="{0F038889-8069-44D2-9EE8-DB6C0E4BBD0E}" dt="2025-08-21T22:49:22.923" v="7"/>
          <ac:spMkLst>
            <pc:docMk/>
            <pc:sldMk cId="54050743" sldId="1265"/>
            <ac:spMk id="14" creationId="{9D8F04BA-E759-4048-9206-CB326DF0A6AA}"/>
          </ac:spMkLst>
        </pc:spChg>
        <pc:spChg chg="mod">
          <ac:chgData name="Rick Kossik" userId="003ff419-6788-4db9-aeea-eec0fd804c84" providerId="ADAL" clId="{0F038889-8069-44D2-9EE8-DB6C0E4BBD0E}" dt="2025-08-21T22:49:22.923" v="7"/>
          <ac:spMkLst>
            <pc:docMk/>
            <pc:sldMk cId="54050743" sldId="1265"/>
            <ac:spMk id="15" creationId="{42495FF9-9AF5-479D-B6C8-A961023F7BD6}"/>
          </ac:spMkLst>
        </pc:spChg>
        <pc:spChg chg="mod">
          <ac:chgData name="Rick Kossik" userId="003ff419-6788-4db9-aeea-eec0fd804c84" providerId="ADAL" clId="{0F038889-8069-44D2-9EE8-DB6C0E4BBD0E}" dt="2025-08-21T22:49:22.923" v="7"/>
          <ac:spMkLst>
            <pc:docMk/>
            <pc:sldMk cId="54050743" sldId="1265"/>
            <ac:spMk id="17" creationId="{CA12DEA5-3E11-4FBF-9140-39108741EBD7}"/>
          </ac:spMkLst>
        </pc:spChg>
        <pc:spChg chg="mod">
          <ac:chgData name="Rick Kossik" userId="003ff419-6788-4db9-aeea-eec0fd804c84" providerId="ADAL" clId="{0F038889-8069-44D2-9EE8-DB6C0E4BBD0E}" dt="2025-08-21T22:49:22.923" v="7"/>
          <ac:spMkLst>
            <pc:docMk/>
            <pc:sldMk cId="54050743" sldId="1265"/>
            <ac:spMk id="18" creationId="{D11E94E5-FDC7-4962-B900-08F01D51F452}"/>
          </ac:spMkLst>
        </pc:spChg>
        <pc:spChg chg="mod">
          <ac:chgData name="Rick Kossik" userId="003ff419-6788-4db9-aeea-eec0fd804c84" providerId="ADAL" clId="{0F038889-8069-44D2-9EE8-DB6C0E4BBD0E}" dt="2025-08-21T22:49:22.923" v="7"/>
          <ac:spMkLst>
            <pc:docMk/>
            <pc:sldMk cId="54050743" sldId="1265"/>
            <ac:spMk id="19" creationId="{F8BD8A0A-A376-419B-9EA9-A694A32B19A3}"/>
          </ac:spMkLst>
        </pc:spChg>
        <pc:spChg chg="mod">
          <ac:chgData name="Rick Kossik" userId="003ff419-6788-4db9-aeea-eec0fd804c84" providerId="ADAL" clId="{0F038889-8069-44D2-9EE8-DB6C0E4BBD0E}" dt="2025-08-22T22:43:10.483" v="104" actId="27636"/>
          <ac:spMkLst>
            <pc:docMk/>
            <pc:sldMk cId="54050743" sldId="1265"/>
            <ac:spMk id="46082" creationId="{00000000-0000-0000-0000-000000000000}"/>
          </ac:spMkLst>
        </pc:spChg>
        <pc:spChg chg="mod">
          <ac:chgData name="Rick Kossik" userId="003ff419-6788-4db9-aeea-eec0fd804c84" providerId="ADAL" clId="{0F038889-8069-44D2-9EE8-DB6C0E4BBD0E}" dt="2025-08-22T22:43:20.789" v="106" actId="255"/>
          <ac:spMkLst>
            <pc:docMk/>
            <pc:sldMk cId="54050743" sldId="1265"/>
            <ac:spMk id="46083" creationId="{00000000-0000-0000-0000-000000000000}"/>
          </ac:spMkLst>
        </pc:spChg>
      </pc:sldChg>
      <pc:sldChg chg="delSp modSp mod delAnim modAnim">
        <pc:chgData name="Rick Kossik" userId="003ff419-6788-4db9-aeea-eec0fd804c84" providerId="ADAL" clId="{0F038889-8069-44D2-9EE8-DB6C0E4BBD0E}" dt="2025-08-22T22:55:32.534" v="211" actId="2711"/>
        <pc:sldMkLst>
          <pc:docMk/>
          <pc:sldMk cId="758300563" sldId="1266"/>
        </pc:sldMkLst>
        <pc:spChg chg="mod">
          <ac:chgData name="Rick Kossik" userId="003ff419-6788-4db9-aeea-eec0fd804c84" providerId="ADAL" clId="{0F038889-8069-44D2-9EE8-DB6C0E4BBD0E}" dt="2025-08-22T22:55:32.534" v="211" actId="2711"/>
          <ac:spMkLst>
            <pc:docMk/>
            <pc:sldMk cId="758300563" sldId="1266"/>
            <ac:spMk id="9" creationId="{74B64436-54E6-4043-BCD4-8835D47FB9A5}"/>
          </ac:spMkLst>
        </pc:spChg>
        <pc:spChg chg="mod">
          <ac:chgData name="Rick Kossik" userId="003ff419-6788-4db9-aeea-eec0fd804c84" providerId="ADAL" clId="{0F038889-8069-44D2-9EE8-DB6C0E4BBD0E}" dt="2025-08-22T22:45:58.801" v="129" actId="14100"/>
          <ac:spMkLst>
            <pc:docMk/>
            <pc:sldMk cId="758300563" sldId="1266"/>
            <ac:spMk id="46082" creationId="{00000000-0000-0000-0000-000000000000}"/>
          </ac:spMkLst>
        </pc:spChg>
        <pc:spChg chg="mod">
          <ac:chgData name="Rick Kossik" userId="003ff419-6788-4db9-aeea-eec0fd804c84" providerId="ADAL" clId="{0F038889-8069-44D2-9EE8-DB6C0E4BBD0E}" dt="2025-08-22T22:46:54.128" v="139" actId="255"/>
          <ac:spMkLst>
            <pc:docMk/>
            <pc:sldMk cId="758300563" sldId="1266"/>
            <ac:spMk id="46083" creationId="{00000000-0000-0000-0000-000000000000}"/>
          </ac:spMkLst>
        </pc:spChg>
        <pc:picChg chg="mod">
          <ac:chgData name="Rick Kossik" userId="003ff419-6788-4db9-aeea-eec0fd804c84" providerId="ADAL" clId="{0F038889-8069-44D2-9EE8-DB6C0E4BBD0E}" dt="2025-08-22T22:46:27.715" v="136" actId="1076"/>
          <ac:picMkLst>
            <pc:docMk/>
            <pc:sldMk cId="758300563" sldId="1266"/>
            <ac:picMk id="1026" creationId="{68633DDA-7EB9-4285-83D5-08BB234AAF6A}"/>
          </ac:picMkLst>
        </pc:picChg>
      </pc:sldChg>
      <pc:sldChg chg="delSp modSp mod">
        <pc:chgData name="Rick Kossik" userId="003ff419-6788-4db9-aeea-eec0fd804c84" providerId="ADAL" clId="{0F038889-8069-44D2-9EE8-DB6C0E4BBD0E}" dt="2025-08-22T22:50:18.517" v="183" actId="478"/>
        <pc:sldMkLst>
          <pc:docMk/>
          <pc:sldMk cId="2842325604" sldId="1267"/>
        </pc:sldMkLst>
        <pc:spChg chg="mod">
          <ac:chgData name="Rick Kossik" userId="003ff419-6788-4db9-aeea-eec0fd804c84" providerId="ADAL" clId="{0F038889-8069-44D2-9EE8-DB6C0E4BBD0E}" dt="2025-08-22T22:47:24.654" v="144" actId="14100"/>
          <ac:spMkLst>
            <pc:docMk/>
            <pc:sldMk cId="2842325604" sldId="1267"/>
            <ac:spMk id="2" creationId="{07B1ACB2-18DF-4D4C-9A20-3ECE9778D736}"/>
          </ac:spMkLst>
        </pc:spChg>
        <pc:spChg chg="mod">
          <ac:chgData name="Rick Kossik" userId="003ff419-6788-4db9-aeea-eec0fd804c84" providerId="ADAL" clId="{0F038889-8069-44D2-9EE8-DB6C0E4BBD0E}" dt="2025-08-22T22:47:33.583" v="147" actId="27636"/>
          <ac:spMkLst>
            <pc:docMk/>
            <pc:sldMk cId="2842325604" sldId="1267"/>
            <ac:spMk id="3" creationId="{2D17D1A1-A394-40D2-9761-BC036C3CFC57}"/>
          </ac:spMkLst>
        </pc:spChg>
        <pc:spChg chg="mod">
          <ac:chgData name="Rick Kossik" userId="003ff419-6788-4db9-aeea-eec0fd804c84" providerId="ADAL" clId="{0F038889-8069-44D2-9EE8-DB6C0E4BBD0E}" dt="2025-08-22T22:47:43.249" v="149" actId="255"/>
          <ac:spMkLst>
            <pc:docMk/>
            <pc:sldMk cId="2842325604" sldId="1267"/>
            <ac:spMk id="5" creationId="{E4103CC2-2792-4968-8A65-A417ADA1550D}"/>
          </ac:spMkLst>
        </pc:spChg>
        <pc:picChg chg="mod">
          <ac:chgData name="Rick Kossik" userId="003ff419-6788-4db9-aeea-eec0fd804c84" providerId="ADAL" clId="{0F038889-8069-44D2-9EE8-DB6C0E4BBD0E}" dt="2025-08-22T22:47:15.911" v="142" actId="1076"/>
          <ac:picMkLst>
            <pc:docMk/>
            <pc:sldMk cId="2842325604" sldId="1267"/>
            <ac:picMk id="2050" creationId="{6AED4F85-D7DC-4869-9AC4-652E111FF3D2}"/>
          </ac:picMkLst>
        </pc:picChg>
      </pc:sldChg>
      <pc:sldChg chg="addSp delSp modSp mod">
        <pc:chgData name="Rick Kossik" userId="003ff419-6788-4db9-aeea-eec0fd804c84" providerId="ADAL" clId="{0F038889-8069-44D2-9EE8-DB6C0E4BBD0E}" dt="2025-08-25T19:10:13.201" v="213" actId="478"/>
        <pc:sldMkLst>
          <pc:docMk/>
          <pc:sldMk cId="527820628" sldId="1268"/>
        </pc:sldMkLst>
        <pc:spChg chg="mod">
          <ac:chgData name="Rick Kossik" userId="003ff419-6788-4db9-aeea-eec0fd804c84" providerId="ADAL" clId="{0F038889-8069-44D2-9EE8-DB6C0E4BBD0E}" dt="2025-08-22T22:47:57.983" v="151" actId="14100"/>
          <ac:spMkLst>
            <pc:docMk/>
            <pc:sldMk cId="527820628" sldId="1268"/>
            <ac:spMk id="2" creationId="{07B1ACB2-18DF-4D4C-9A20-3ECE9778D736}"/>
          </ac:spMkLst>
        </pc:spChg>
        <pc:spChg chg="mod">
          <ac:chgData name="Rick Kossik" userId="003ff419-6788-4db9-aeea-eec0fd804c84" providerId="ADAL" clId="{0F038889-8069-44D2-9EE8-DB6C0E4BBD0E}" dt="2025-08-21T22:49:22.923" v="7"/>
          <ac:spMkLst>
            <pc:docMk/>
            <pc:sldMk cId="527820628" sldId="1268"/>
            <ac:spMk id="3" creationId="{2D17D1A1-A394-40D2-9761-BC036C3CFC57}"/>
          </ac:spMkLst>
        </pc:spChg>
        <pc:graphicFrameChg chg="add del mod">
          <ac:chgData name="Rick Kossik" userId="003ff419-6788-4db9-aeea-eec0fd804c84" providerId="ADAL" clId="{0F038889-8069-44D2-9EE8-DB6C0E4BBD0E}" dt="2025-08-25T19:10:13.201" v="213" actId="478"/>
          <ac:graphicFrameMkLst>
            <pc:docMk/>
            <pc:sldMk cId="527820628" sldId="1268"/>
            <ac:graphicFrameMk id="4" creationId="{6300618D-1D34-AFE7-9763-7145AB6356B0}"/>
          </ac:graphicFrameMkLst>
        </pc:graphicFrameChg>
        <pc:picChg chg="mod">
          <ac:chgData name="Rick Kossik" userId="003ff419-6788-4db9-aeea-eec0fd804c84" providerId="ADAL" clId="{0F038889-8069-44D2-9EE8-DB6C0E4BBD0E}" dt="2025-08-22T22:47:59.776" v="152" actId="1076"/>
          <ac:picMkLst>
            <pc:docMk/>
            <pc:sldMk cId="527820628" sldId="1268"/>
            <ac:picMk id="3074" creationId="{536AE04D-80AD-4723-8385-2D95853A6850}"/>
          </ac:picMkLst>
        </pc:picChg>
      </pc:sldChg>
      <pc:sldChg chg="delSp modSp mod">
        <pc:chgData name="Rick Kossik" userId="003ff419-6788-4db9-aeea-eec0fd804c84" providerId="ADAL" clId="{0F038889-8069-44D2-9EE8-DB6C0E4BBD0E}" dt="2025-08-22T22:54:11.659" v="205" actId="1076"/>
        <pc:sldMkLst>
          <pc:docMk/>
          <pc:sldMk cId="2008805320" sldId="1270"/>
        </pc:sldMkLst>
        <pc:spChg chg="mod">
          <ac:chgData name="Rick Kossik" userId="003ff419-6788-4db9-aeea-eec0fd804c84" providerId="ADAL" clId="{0F038889-8069-44D2-9EE8-DB6C0E4BBD0E}" dt="2025-08-22T22:54:09.829" v="204" actId="1076"/>
          <ac:spMkLst>
            <pc:docMk/>
            <pc:sldMk cId="2008805320" sldId="1270"/>
            <ac:spMk id="3" creationId="{BC25BFD4-0EFF-4392-A908-5F815EB63803}"/>
          </ac:spMkLst>
        </pc:spChg>
        <pc:spChg chg="mod">
          <ac:chgData name="Rick Kossik" userId="003ff419-6788-4db9-aeea-eec0fd804c84" providerId="ADAL" clId="{0F038889-8069-44D2-9EE8-DB6C0E4BBD0E}" dt="2025-08-22T22:54:05.592" v="203" actId="1076"/>
          <ac:spMkLst>
            <pc:docMk/>
            <pc:sldMk cId="2008805320" sldId="1270"/>
            <ac:spMk id="5" creationId="{B3DC1DA3-0E60-40A1-AEC9-649591C37492}"/>
          </ac:spMkLst>
        </pc:spChg>
        <pc:spChg chg="mod">
          <ac:chgData name="Rick Kossik" userId="003ff419-6788-4db9-aeea-eec0fd804c84" providerId="ADAL" clId="{0F038889-8069-44D2-9EE8-DB6C0E4BBD0E}" dt="2025-08-22T22:53:58.270" v="202" actId="1076"/>
          <ac:spMkLst>
            <pc:docMk/>
            <pc:sldMk cId="2008805320" sldId="1270"/>
            <ac:spMk id="9" creationId="{74B64436-54E6-4043-BCD4-8835D47FB9A5}"/>
          </ac:spMkLst>
        </pc:spChg>
        <pc:spChg chg="mod">
          <ac:chgData name="Rick Kossik" userId="003ff419-6788-4db9-aeea-eec0fd804c84" providerId="ADAL" clId="{0F038889-8069-44D2-9EE8-DB6C0E4BBD0E}" dt="2025-08-22T22:43:38.816" v="109" actId="27636"/>
          <ac:spMkLst>
            <pc:docMk/>
            <pc:sldMk cId="2008805320" sldId="1270"/>
            <ac:spMk id="46082" creationId="{00000000-0000-0000-0000-000000000000}"/>
          </ac:spMkLst>
        </pc:spChg>
        <pc:spChg chg="mod">
          <ac:chgData name="Rick Kossik" userId="003ff419-6788-4db9-aeea-eec0fd804c84" providerId="ADAL" clId="{0F038889-8069-44D2-9EE8-DB6C0E4BBD0E}" dt="2025-08-22T22:53:23.808" v="194" actId="1076"/>
          <ac:spMkLst>
            <pc:docMk/>
            <pc:sldMk cId="2008805320" sldId="1270"/>
            <ac:spMk id="46083" creationId="{00000000-0000-0000-0000-000000000000}"/>
          </ac:spMkLst>
        </pc:spChg>
        <pc:picChg chg="mod">
          <ac:chgData name="Rick Kossik" userId="003ff419-6788-4db9-aeea-eec0fd804c84" providerId="ADAL" clId="{0F038889-8069-44D2-9EE8-DB6C0E4BBD0E}" dt="2025-08-22T22:54:11.659" v="205" actId="1076"/>
          <ac:picMkLst>
            <pc:docMk/>
            <pc:sldMk cId="2008805320" sldId="1270"/>
            <ac:picMk id="2" creationId="{56C153FF-8EC2-48D4-95E4-5DD823265D4E}"/>
          </ac:picMkLst>
        </pc:picChg>
        <pc:picChg chg="mod">
          <ac:chgData name="Rick Kossik" userId="003ff419-6788-4db9-aeea-eec0fd804c84" providerId="ADAL" clId="{0F038889-8069-44D2-9EE8-DB6C0E4BBD0E}" dt="2025-08-22T22:53:54.693" v="201" actId="1076"/>
          <ac:picMkLst>
            <pc:docMk/>
            <pc:sldMk cId="2008805320" sldId="1270"/>
            <ac:picMk id="2052" creationId="{10DB04B5-D931-4BC1-9011-77B29C04C7DA}"/>
          </ac:picMkLst>
        </pc:picChg>
      </pc:sldChg>
      <pc:sldChg chg="delSp modSp mod">
        <pc:chgData name="Rick Kossik" userId="003ff419-6788-4db9-aeea-eec0fd804c84" providerId="ADAL" clId="{0F038889-8069-44D2-9EE8-DB6C0E4BBD0E}" dt="2025-08-22T22:50:11.499" v="181" actId="478"/>
        <pc:sldMkLst>
          <pc:docMk/>
          <pc:sldMk cId="616651689" sldId="1271"/>
        </pc:sldMkLst>
        <pc:spChg chg="mod">
          <ac:chgData name="Rick Kossik" userId="003ff419-6788-4db9-aeea-eec0fd804c84" providerId="ADAL" clId="{0F038889-8069-44D2-9EE8-DB6C0E4BBD0E}" dt="2025-08-22T22:45:47.278" v="126" actId="1076"/>
          <ac:spMkLst>
            <pc:docMk/>
            <pc:sldMk cId="616651689" sldId="1271"/>
            <ac:spMk id="8" creationId="{BF06B874-1864-4747-AD91-BED2B77AB954}"/>
          </ac:spMkLst>
        </pc:spChg>
        <pc:spChg chg="mod">
          <ac:chgData name="Rick Kossik" userId="003ff419-6788-4db9-aeea-eec0fd804c84" providerId="ADAL" clId="{0F038889-8069-44D2-9EE8-DB6C0E4BBD0E}" dt="2025-08-22T22:45:35.221" v="123" actId="1076"/>
          <ac:spMkLst>
            <pc:docMk/>
            <pc:sldMk cId="616651689" sldId="1271"/>
            <ac:spMk id="10" creationId="{34D99FF1-1426-470B-AEE2-C1D4F11D653B}"/>
          </ac:spMkLst>
        </pc:spChg>
        <pc:spChg chg="mod">
          <ac:chgData name="Rick Kossik" userId="003ff419-6788-4db9-aeea-eec0fd804c84" providerId="ADAL" clId="{0F038889-8069-44D2-9EE8-DB6C0E4BBD0E}" dt="2025-08-22T22:45:35.221" v="123" actId="1076"/>
          <ac:spMkLst>
            <pc:docMk/>
            <pc:sldMk cId="616651689" sldId="1271"/>
            <ac:spMk id="11" creationId="{31A9F0E0-706F-43B0-9AD2-2D9E605E1DFD}"/>
          </ac:spMkLst>
        </pc:spChg>
        <pc:spChg chg="mod">
          <ac:chgData name="Rick Kossik" userId="003ff419-6788-4db9-aeea-eec0fd804c84" providerId="ADAL" clId="{0F038889-8069-44D2-9EE8-DB6C0E4BBD0E}" dt="2025-08-22T22:45:35.221" v="123" actId="1076"/>
          <ac:spMkLst>
            <pc:docMk/>
            <pc:sldMk cId="616651689" sldId="1271"/>
            <ac:spMk id="14" creationId="{B63C3275-C063-4FB2-9097-A43A06CDAFF5}"/>
          </ac:spMkLst>
        </pc:spChg>
        <pc:spChg chg="mod">
          <ac:chgData name="Rick Kossik" userId="003ff419-6788-4db9-aeea-eec0fd804c84" providerId="ADAL" clId="{0F038889-8069-44D2-9EE8-DB6C0E4BBD0E}" dt="2025-08-22T22:45:35.221" v="123" actId="1076"/>
          <ac:spMkLst>
            <pc:docMk/>
            <pc:sldMk cId="616651689" sldId="1271"/>
            <ac:spMk id="15" creationId="{15BAA63F-7D9C-4A74-8ECB-14C8F8122BAC}"/>
          </ac:spMkLst>
        </pc:spChg>
        <pc:spChg chg="mod">
          <ac:chgData name="Rick Kossik" userId="003ff419-6788-4db9-aeea-eec0fd804c84" providerId="ADAL" clId="{0F038889-8069-44D2-9EE8-DB6C0E4BBD0E}" dt="2025-08-22T22:45:35.221" v="123" actId="1076"/>
          <ac:spMkLst>
            <pc:docMk/>
            <pc:sldMk cId="616651689" sldId="1271"/>
            <ac:spMk id="17" creationId="{43287FBC-601E-438F-A3FB-9E6CBC9DAF50}"/>
          </ac:spMkLst>
        </pc:spChg>
        <pc:spChg chg="mod">
          <ac:chgData name="Rick Kossik" userId="003ff419-6788-4db9-aeea-eec0fd804c84" providerId="ADAL" clId="{0F038889-8069-44D2-9EE8-DB6C0E4BBD0E}" dt="2025-08-22T22:45:35.221" v="123" actId="1076"/>
          <ac:spMkLst>
            <pc:docMk/>
            <pc:sldMk cId="616651689" sldId="1271"/>
            <ac:spMk id="18" creationId="{11BAEDB8-F111-421A-ADDA-660DEE51FAB7}"/>
          </ac:spMkLst>
        </pc:spChg>
        <pc:spChg chg="mod">
          <ac:chgData name="Rick Kossik" userId="003ff419-6788-4db9-aeea-eec0fd804c84" providerId="ADAL" clId="{0F038889-8069-44D2-9EE8-DB6C0E4BBD0E}" dt="2025-08-22T22:45:35.221" v="123" actId="1076"/>
          <ac:spMkLst>
            <pc:docMk/>
            <pc:sldMk cId="616651689" sldId="1271"/>
            <ac:spMk id="19" creationId="{CC4B3C4C-C6E9-4366-8350-2224806C9A18}"/>
          </ac:spMkLst>
        </pc:spChg>
        <pc:spChg chg="mod">
          <ac:chgData name="Rick Kossik" userId="003ff419-6788-4db9-aeea-eec0fd804c84" providerId="ADAL" clId="{0F038889-8069-44D2-9EE8-DB6C0E4BBD0E}" dt="2025-08-22T22:45:35.221" v="123" actId="1076"/>
          <ac:spMkLst>
            <pc:docMk/>
            <pc:sldMk cId="616651689" sldId="1271"/>
            <ac:spMk id="20" creationId="{CAEEB8DD-307E-4113-9CF9-F9E8C31F2128}"/>
          </ac:spMkLst>
        </pc:spChg>
        <pc:spChg chg="mod">
          <ac:chgData name="Rick Kossik" userId="003ff419-6788-4db9-aeea-eec0fd804c84" providerId="ADAL" clId="{0F038889-8069-44D2-9EE8-DB6C0E4BBD0E}" dt="2025-08-22T22:45:35.221" v="123" actId="1076"/>
          <ac:spMkLst>
            <pc:docMk/>
            <pc:sldMk cId="616651689" sldId="1271"/>
            <ac:spMk id="22" creationId="{E7F8BE1D-F432-4D4C-BC45-175EDFA08B08}"/>
          </ac:spMkLst>
        </pc:spChg>
        <pc:spChg chg="mod">
          <ac:chgData name="Rick Kossik" userId="003ff419-6788-4db9-aeea-eec0fd804c84" providerId="ADAL" clId="{0F038889-8069-44D2-9EE8-DB6C0E4BBD0E}" dt="2025-08-22T22:45:35.221" v="123" actId="1076"/>
          <ac:spMkLst>
            <pc:docMk/>
            <pc:sldMk cId="616651689" sldId="1271"/>
            <ac:spMk id="25" creationId="{24699477-8C8B-4E19-851A-A0C137F52053}"/>
          </ac:spMkLst>
        </pc:spChg>
        <pc:spChg chg="mod">
          <ac:chgData name="Rick Kossik" userId="003ff419-6788-4db9-aeea-eec0fd804c84" providerId="ADAL" clId="{0F038889-8069-44D2-9EE8-DB6C0E4BBD0E}" dt="2025-08-22T22:45:20.387" v="122" actId="14100"/>
          <ac:spMkLst>
            <pc:docMk/>
            <pc:sldMk cId="616651689" sldId="1271"/>
            <ac:spMk id="46082" creationId="{00000000-0000-0000-0000-000000000000}"/>
          </ac:spMkLst>
        </pc:spChg>
      </pc:sldChg>
      <pc:sldMasterChg chg="modSp modSldLayout">
        <pc:chgData name="Rick Kossik" userId="003ff419-6788-4db9-aeea-eec0fd804c84" providerId="ADAL" clId="{0F038889-8069-44D2-9EE8-DB6C0E4BBD0E}" dt="2025-08-21T22:49:22.923" v="7"/>
        <pc:sldMasterMkLst>
          <pc:docMk/>
          <pc:sldMasterMk cId="2286165166" sldId="2147483721"/>
        </pc:sldMasterMkLst>
        <pc:spChg chg="mod">
          <ac:chgData name="Rick Kossik" userId="003ff419-6788-4db9-aeea-eec0fd804c84" providerId="ADAL" clId="{0F038889-8069-44D2-9EE8-DB6C0E4BBD0E}" dt="2025-08-21T22:49:22.923" v="7"/>
          <ac:spMkLst>
            <pc:docMk/>
            <pc:sldMasterMk cId="2286165166" sldId="2147483721"/>
            <ac:spMk id="2" creationId="{00000000-0000-0000-0000-000000000000}"/>
          </ac:spMkLst>
        </pc:spChg>
        <pc:spChg chg="mod">
          <ac:chgData name="Rick Kossik" userId="003ff419-6788-4db9-aeea-eec0fd804c84" providerId="ADAL" clId="{0F038889-8069-44D2-9EE8-DB6C0E4BBD0E}" dt="2025-08-21T22:49:22.923" v="7"/>
          <ac:spMkLst>
            <pc:docMk/>
            <pc:sldMasterMk cId="2286165166" sldId="2147483721"/>
            <ac:spMk id="3" creationId="{00000000-0000-0000-0000-000000000000}"/>
          </ac:spMkLst>
        </pc:spChg>
        <pc:spChg chg="mod">
          <ac:chgData name="Rick Kossik" userId="003ff419-6788-4db9-aeea-eec0fd804c84" providerId="ADAL" clId="{0F038889-8069-44D2-9EE8-DB6C0E4BBD0E}" dt="2025-08-21T22:49:22.923" v="7"/>
          <ac:spMkLst>
            <pc:docMk/>
            <pc:sldMasterMk cId="2286165166" sldId="2147483721"/>
            <ac:spMk id="5" creationId="{00000000-0000-0000-0000-000000000000}"/>
          </ac:spMkLst>
        </pc:spChg>
        <pc:spChg chg="mod">
          <ac:chgData name="Rick Kossik" userId="003ff419-6788-4db9-aeea-eec0fd804c84" providerId="ADAL" clId="{0F038889-8069-44D2-9EE8-DB6C0E4BBD0E}" dt="2025-08-21T22:49:22.923" v="7"/>
          <ac:spMkLst>
            <pc:docMk/>
            <pc:sldMasterMk cId="2286165166" sldId="2147483721"/>
            <ac:spMk id="6" creationId="{00000000-0000-0000-0000-000000000000}"/>
          </ac:spMkLst>
        </pc:spChg>
        <pc:spChg chg="mod">
          <ac:chgData name="Rick Kossik" userId="003ff419-6788-4db9-aeea-eec0fd804c84" providerId="ADAL" clId="{0F038889-8069-44D2-9EE8-DB6C0E4BBD0E}" dt="2025-08-21T22:49:22.923" v="7"/>
          <ac:spMkLst>
            <pc:docMk/>
            <pc:sldMasterMk cId="2286165166" sldId="2147483721"/>
            <ac:spMk id="7" creationId="{00000000-0000-0000-0000-000000000000}"/>
          </ac:spMkLst>
        </pc:spChg>
        <pc:spChg chg="mod">
          <ac:chgData name="Rick Kossik" userId="003ff419-6788-4db9-aeea-eec0fd804c84" providerId="ADAL" clId="{0F038889-8069-44D2-9EE8-DB6C0E4BBD0E}" dt="2025-08-21T22:49:22.923" v="7"/>
          <ac:spMkLst>
            <pc:docMk/>
            <pc:sldMasterMk cId="2286165166" sldId="2147483721"/>
            <ac:spMk id="9" creationId="{00000000-0000-0000-0000-000000000000}"/>
          </ac:spMkLst>
        </pc:spChg>
        <pc:picChg chg="mod">
          <ac:chgData name="Rick Kossik" userId="003ff419-6788-4db9-aeea-eec0fd804c84" providerId="ADAL" clId="{0F038889-8069-44D2-9EE8-DB6C0E4BBD0E}" dt="2025-08-21T22:49:22.923" v="7"/>
          <ac:picMkLst>
            <pc:docMk/>
            <pc:sldMasterMk cId="2286165166" sldId="2147483721"/>
            <ac:picMk id="26" creationId="{9810248E-D399-4B60-9AAC-9E9AEC2F3B31}"/>
          </ac:picMkLst>
        </pc:picChg>
        <pc:cxnChg chg="mod">
          <ac:chgData name="Rick Kossik" userId="003ff419-6788-4db9-aeea-eec0fd804c84" providerId="ADAL" clId="{0F038889-8069-44D2-9EE8-DB6C0E4BBD0E}" dt="2025-08-21T22:49:22.923" v="7"/>
          <ac:cxnSpMkLst>
            <pc:docMk/>
            <pc:sldMasterMk cId="2286165166" sldId="2147483721"/>
            <ac:cxnSpMk id="10" creationId="{00000000-0000-0000-0000-000000000000}"/>
          </ac:cxnSpMkLst>
        </pc:cxnChg>
        <pc:sldLayoutChg chg="modSp">
          <pc:chgData name="Rick Kossik" userId="003ff419-6788-4db9-aeea-eec0fd804c84" providerId="ADAL" clId="{0F038889-8069-44D2-9EE8-DB6C0E4BBD0E}" dt="2025-08-21T22:49:22.923" v="7"/>
          <pc:sldLayoutMkLst>
            <pc:docMk/>
            <pc:sldMasterMk cId="2286165166" sldId="2147483721"/>
            <pc:sldLayoutMk cId="1301596813" sldId="2147483722"/>
          </pc:sldLayoutMkLst>
          <pc:spChg chg="mod">
            <ac:chgData name="Rick Kossik" userId="003ff419-6788-4db9-aeea-eec0fd804c84" providerId="ADAL" clId="{0F038889-8069-44D2-9EE8-DB6C0E4BBD0E}" dt="2025-08-21T22:49:22.923" v="7"/>
            <ac:spMkLst>
              <pc:docMk/>
              <pc:sldMasterMk cId="2286165166" sldId="2147483721"/>
              <pc:sldLayoutMk cId="1301596813" sldId="2147483722"/>
              <ac:spMk id="2" creationId="{00000000-0000-0000-0000-000000000000}"/>
            </ac:spMkLst>
          </pc:spChg>
          <pc:spChg chg="mod">
            <ac:chgData name="Rick Kossik" userId="003ff419-6788-4db9-aeea-eec0fd804c84" providerId="ADAL" clId="{0F038889-8069-44D2-9EE8-DB6C0E4BBD0E}" dt="2025-08-21T22:49:22.923" v="7"/>
            <ac:spMkLst>
              <pc:docMk/>
              <pc:sldMasterMk cId="2286165166" sldId="2147483721"/>
              <pc:sldLayoutMk cId="1301596813" sldId="2147483722"/>
              <ac:spMk id="3" creationId="{00000000-0000-0000-0000-000000000000}"/>
            </ac:spMkLst>
          </pc:spChg>
          <pc:spChg chg="mod">
            <ac:chgData name="Rick Kossik" userId="003ff419-6788-4db9-aeea-eec0fd804c84" providerId="ADAL" clId="{0F038889-8069-44D2-9EE8-DB6C0E4BBD0E}" dt="2025-08-21T22:49:22.923" v="7"/>
            <ac:spMkLst>
              <pc:docMk/>
              <pc:sldMasterMk cId="2286165166" sldId="2147483721"/>
              <pc:sldLayoutMk cId="1301596813" sldId="2147483722"/>
              <ac:spMk id="7" creationId="{00000000-0000-0000-0000-000000000000}"/>
            </ac:spMkLst>
          </pc:spChg>
          <pc:spChg chg="mod">
            <ac:chgData name="Rick Kossik" userId="003ff419-6788-4db9-aeea-eec0fd804c84" providerId="ADAL" clId="{0F038889-8069-44D2-9EE8-DB6C0E4BBD0E}" dt="2025-08-21T22:49:22.923" v="7"/>
            <ac:spMkLst>
              <pc:docMk/>
              <pc:sldMasterMk cId="2286165166" sldId="2147483721"/>
              <pc:sldLayoutMk cId="1301596813" sldId="2147483722"/>
              <ac:spMk id="8" creationId="{00000000-0000-0000-0000-000000000000}"/>
            </ac:spMkLst>
          </pc:spChg>
          <pc:picChg chg="mod">
            <ac:chgData name="Rick Kossik" userId="003ff419-6788-4db9-aeea-eec0fd804c84" providerId="ADAL" clId="{0F038889-8069-44D2-9EE8-DB6C0E4BBD0E}" dt="2025-08-21T22:49:22.923" v="7"/>
            <ac:picMkLst>
              <pc:docMk/>
              <pc:sldMasterMk cId="2286165166" sldId="2147483721"/>
              <pc:sldLayoutMk cId="1301596813" sldId="2147483722"/>
              <ac:picMk id="10" creationId="{CAC3CB8A-7236-40F6-B8D9-693F229A8509}"/>
            </ac:picMkLst>
          </pc:picChg>
          <pc:cxnChg chg="mod">
            <ac:chgData name="Rick Kossik" userId="003ff419-6788-4db9-aeea-eec0fd804c84" providerId="ADAL" clId="{0F038889-8069-44D2-9EE8-DB6C0E4BBD0E}" dt="2025-08-21T22:49:22.923" v="7"/>
            <ac:cxnSpMkLst>
              <pc:docMk/>
              <pc:sldMasterMk cId="2286165166" sldId="2147483721"/>
              <pc:sldLayoutMk cId="1301596813" sldId="2147483722"/>
              <ac:cxnSpMk id="9" creationId="{00000000-0000-0000-0000-000000000000}"/>
            </ac:cxnSpMkLst>
          </pc:cxnChg>
        </pc:sldLayoutChg>
        <pc:sldLayoutChg chg="modSp">
          <pc:chgData name="Rick Kossik" userId="003ff419-6788-4db9-aeea-eec0fd804c84" providerId="ADAL" clId="{0F038889-8069-44D2-9EE8-DB6C0E4BBD0E}" dt="2025-08-21T22:49:22.923" v="7"/>
          <pc:sldLayoutMkLst>
            <pc:docMk/>
            <pc:sldMasterMk cId="2286165166" sldId="2147483721"/>
            <pc:sldLayoutMk cId="2823609131" sldId="2147483725"/>
          </pc:sldLayoutMkLst>
          <pc:spChg chg="mod">
            <ac:chgData name="Rick Kossik" userId="003ff419-6788-4db9-aeea-eec0fd804c84" providerId="ADAL" clId="{0F038889-8069-44D2-9EE8-DB6C0E4BBD0E}" dt="2025-08-21T22:49:22.923" v="7"/>
            <ac:spMkLst>
              <pc:docMk/>
              <pc:sldMasterMk cId="2286165166" sldId="2147483721"/>
              <pc:sldLayoutMk cId="2823609131" sldId="2147483725"/>
              <ac:spMk id="3" creationId="{00000000-0000-0000-0000-000000000000}"/>
            </ac:spMkLst>
          </pc:spChg>
          <pc:spChg chg="mod">
            <ac:chgData name="Rick Kossik" userId="003ff419-6788-4db9-aeea-eec0fd804c84" providerId="ADAL" clId="{0F038889-8069-44D2-9EE8-DB6C0E4BBD0E}" dt="2025-08-21T22:49:22.923" v="7"/>
            <ac:spMkLst>
              <pc:docMk/>
              <pc:sldMasterMk cId="2286165166" sldId="2147483721"/>
              <pc:sldLayoutMk cId="2823609131" sldId="2147483725"/>
              <ac:spMk id="4" creationId="{00000000-0000-0000-0000-000000000000}"/>
            </ac:spMkLst>
          </pc:spChg>
          <pc:spChg chg="mod">
            <ac:chgData name="Rick Kossik" userId="003ff419-6788-4db9-aeea-eec0fd804c84" providerId="ADAL" clId="{0F038889-8069-44D2-9EE8-DB6C0E4BBD0E}" dt="2025-08-21T22:49:22.923" v="7"/>
            <ac:spMkLst>
              <pc:docMk/>
              <pc:sldMasterMk cId="2286165166" sldId="2147483721"/>
              <pc:sldLayoutMk cId="2823609131" sldId="2147483725"/>
              <ac:spMk id="8" creationId="{00000000-0000-0000-0000-000000000000}"/>
            </ac:spMkLst>
          </pc:spChg>
        </pc:sldLayoutChg>
        <pc:sldLayoutChg chg="modSp">
          <pc:chgData name="Rick Kossik" userId="003ff419-6788-4db9-aeea-eec0fd804c84" providerId="ADAL" clId="{0F038889-8069-44D2-9EE8-DB6C0E4BBD0E}" dt="2025-08-21T22:49:22.923" v="7"/>
          <pc:sldLayoutMkLst>
            <pc:docMk/>
            <pc:sldMasterMk cId="2286165166" sldId="2147483721"/>
            <pc:sldLayoutMk cId="1879779696" sldId="2147483727"/>
          </pc:sldLayoutMkLst>
          <pc:spChg chg="mod">
            <ac:chgData name="Rick Kossik" userId="003ff419-6788-4db9-aeea-eec0fd804c84" providerId="ADAL" clId="{0F038889-8069-44D2-9EE8-DB6C0E4BBD0E}" dt="2025-08-21T22:49:22.923" v="7"/>
            <ac:spMkLst>
              <pc:docMk/>
              <pc:sldMasterMk cId="2286165166" sldId="2147483721"/>
              <pc:sldLayoutMk cId="1879779696" sldId="2147483727"/>
              <ac:spMk id="2" creationId="{00000000-0000-0000-0000-000000000000}"/>
            </ac:spMkLst>
          </pc:spChg>
          <pc:spChg chg="mod">
            <ac:chgData name="Rick Kossik" userId="003ff419-6788-4db9-aeea-eec0fd804c84" providerId="ADAL" clId="{0F038889-8069-44D2-9EE8-DB6C0E4BBD0E}" dt="2025-08-21T22:49:22.923" v="7"/>
            <ac:spMkLst>
              <pc:docMk/>
              <pc:sldMasterMk cId="2286165166" sldId="2147483721"/>
              <pc:sldLayoutMk cId="1879779696" sldId="2147483727"/>
              <ac:spMk id="4" creationId="{00000000-0000-0000-0000-000000000000}"/>
            </ac:spMkLst>
          </pc:spChg>
          <pc:spChg chg="mod">
            <ac:chgData name="Rick Kossik" userId="003ff419-6788-4db9-aeea-eec0fd804c84" providerId="ADAL" clId="{0F038889-8069-44D2-9EE8-DB6C0E4BBD0E}" dt="2025-08-21T22:49:22.923" v="7"/>
            <ac:spMkLst>
              <pc:docMk/>
              <pc:sldMasterMk cId="2286165166" sldId="2147483721"/>
              <pc:sldLayoutMk cId="1879779696" sldId="2147483727"/>
              <ac:spMk id="8" creationId="{00000000-0000-0000-0000-000000000000}"/>
            </ac:spMkLst>
          </pc:spChg>
          <pc:spChg chg="mod">
            <ac:chgData name="Rick Kossik" userId="003ff419-6788-4db9-aeea-eec0fd804c84" providerId="ADAL" clId="{0F038889-8069-44D2-9EE8-DB6C0E4BBD0E}" dt="2025-08-21T22:49:22.923" v="7"/>
            <ac:spMkLst>
              <pc:docMk/>
              <pc:sldMasterMk cId="2286165166" sldId="2147483721"/>
              <pc:sldLayoutMk cId="1879779696" sldId="2147483727"/>
              <ac:spMk id="11" creationId="{00000000-0000-0000-0000-000000000000}"/>
            </ac:spMkLst>
          </pc:spChg>
        </pc:sldLayoutChg>
      </pc:sldMasterChg>
      <pc:sldMasterChg chg="modSp modTransition modSldLayout">
        <pc:chgData name="Rick Kossik" userId="003ff419-6788-4db9-aeea-eec0fd804c84" providerId="ADAL" clId="{0F038889-8069-44D2-9EE8-DB6C0E4BBD0E}" dt="2025-08-21T22:49:22.923" v="7"/>
        <pc:sldMasterMkLst>
          <pc:docMk/>
          <pc:sldMasterMk cId="467879816" sldId="2147483728"/>
        </pc:sldMasterMkLst>
        <pc:spChg chg="mod">
          <ac:chgData name="Rick Kossik" userId="003ff419-6788-4db9-aeea-eec0fd804c84" providerId="ADAL" clId="{0F038889-8069-44D2-9EE8-DB6C0E4BBD0E}" dt="2025-08-21T22:49:22.923" v="7"/>
          <ac:spMkLst>
            <pc:docMk/>
            <pc:sldMasterMk cId="467879816" sldId="2147483728"/>
            <ac:spMk id="2" creationId="{F3C8089D-E8EC-1849-B6D5-4AD090952DEE}"/>
          </ac:spMkLst>
        </pc:spChg>
        <pc:spChg chg="mod">
          <ac:chgData name="Rick Kossik" userId="003ff419-6788-4db9-aeea-eec0fd804c84" providerId="ADAL" clId="{0F038889-8069-44D2-9EE8-DB6C0E4BBD0E}" dt="2025-08-21T22:49:22.923" v="7"/>
          <ac:spMkLst>
            <pc:docMk/>
            <pc:sldMasterMk cId="467879816" sldId="2147483728"/>
            <ac:spMk id="3" creationId="{6B8BD129-3E04-954E-9364-8C60B7173F2D}"/>
          </ac:spMkLst>
        </pc:spChg>
        <pc:spChg chg="mod">
          <ac:chgData name="Rick Kossik" userId="003ff419-6788-4db9-aeea-eec0fd804c84" providerId="ADAL" clId="{0F038889-8069-44D2-9EE8-DB6C0E4BBD0E}" dt="2025-08-21T22:49:22.923" v="7"/>
          <ac:spMkLst>
            <pc:docMk/>
            <pc:sldMasterMk cId="467879816" sldId="2147483728"/>
            <ac:spMk id="5" creationId="{DE72A347-883D-984D-B08A-4C9EBA09688B}"/>
          </ac:spMkLst>
        </pc:spChg>
        <pc:spChg chg="mod">
          <ac:chgData name="Rick Kossik" userId="003ff419-6788-4db9-aeea-eec0fd804c84" providerId="ADAL" clId="{0F038889-8069-44D2-9EE8-DB6C0E4BBD0E}" dt="2025-08-21T22:49:22.923" v="7"/>
          <ac:spMkLst>
            <pc:docMk/>
            <pc:sldMasterMk cId="467879816" sldId="2147483728"/>
            <ac:spMk id="6" creationId="{D03A949F-686D-0F4D-8D75-7FD63B298394}"/>
          </ac:spMkLst>
        </pc:spChg>
        <pc:picChg chg="mod">
          <ac:chgData name="Rick Kossik" userId="003ff419-6788-4db9-aeea-eec0fd804c84" providerId="ADAL" clId="{0F038889-8069-44D2-9EE8-DB6C0E4BBD0E}" dt="2025-08-21T22:49:22.923" v="7"/>
          <ac:picMkLst>
            <pc:docMk/>
            <pc:sldMasterMk cId="467879816" sldId="2147483728"/>
            <ac:picMk id="9" creationId="{B2079EEF-E3A2-E5B9-194D-CF614A8A1BE9}"/>
          </ac:picMkLst>
        </pc:picChg>
        <pc:picChg chg="mod">
          <ac:chgData name="Rick Kossik" userId="003ff419-6788-4db9-aeea-eec0fd804c84" providerId="ADAL" clId="{0F038889-8069-44D2-9EE8-DB6C0E4BBD0E}" dt="2025-08-21T22:49:22.923" v="7"/>
          <ac:picMkLst>
            <pc:docMk/>
            <pc:sldMasterMk cId="467879816" sldId="2147483728"/>
            <ac:picMk id="10" creationId="{865A134E-23F4-6D97-FD74-8E3CC7E4E3CB}"/>
          </ac:picMkLst>
        </pc:picChg>
        <pc:sldLayoutChg chg="modSp modTransition">
          <pc:chgData name="Rick Kossik" userId="003ff419-6788-4db9-aeea-eec0fd804c84" providerId="ADAL" clId="{0F038889-8069-44D2-9EE8-DB6C0E4BBD0E}" dt="2025-08-21T22:49:22.923" v="7"/>
          <pc:sldLayoutMkLst>
            <pc:docMk/>
            <pc:sldMasterMk cId="467879816" sldId="2147483728"/>
            <pc:sldLayoutMk cId="3754419110" sldId="2147483729"/>
          </pc:sldLayoutMkLst>
          <pc:spChg chg="mod">
            <ac:chgData name="Rick Kossik" userId="003ff419-6788-4db9-aeea-eec0fd804c84" providerId="ADAL" clId="{0F038889-8069-44D2-9EE8-DB6C0E4BBD0E}" dt="2025-08-21T22:49:22.923" v="7"/>
            <ac:spMkLst>
              <pc:docMk/>
              <pc:sldMasterMk cId="467879816" sldId="2147483728"/>
              <pc:sldLayoutMk cId="3754419110" sldId="2147483729"/>
              <ac:spMk id="2" creationId="{4118CA7D-7C75-7644-A798-A6E62EBDC042}"/>
            </ac:spMkLst>
          </pc:spChg>
          <pc:spChg chg="mod">
            <ac:chgData name="Rick Kossik" userId="003ff419-6788-4db9-aeea-eec0fd804c84" providerId="ADAL" clId="{0F038889-8069-44D2-9EE8-DB6C0E4BBD0E}" dt="2025-08-21T22:49:22.923" v="7"/>
            <ac:spMkLst>
              <pc:docMk/>
              <pc:sldMasterMk cId="467879816" sldId="2147483728"/>
              <pc:sldLayoutMk cId="3754419110" sldId="2147483729"/>
              <ac:spMk id="3" creationId="{60C7A4C2-9669-9D4A-8E4C-F2B2CC09D65F}"/>
            </ac:spMkLst>
          </pc:spChg>
          <pc:picChg chg="mod">
            <ac:chgData name="Rick Kossik" userId="003ff419-6788-4db9-aeea-eec0fd804c84" providerId="ADAL" clId="{0F038889-8069-44D2-9EE8-DB6C0E4BBD0E}" dt="2025-08-21T22:49:22.923" v="7"/>
            <ac:picMkLst>
              <pc:docMk/>
              <pc:sldMasterMk cId="467879816" sldId="2147483728"/>
              <pc:sldLayoutMk cId="3754419110" sldId="2147483729"/>
              <ac:picMk id="4" creationId="{8308B1DF-00C9-9FC0-6E45-AAC6B78D4495}"/>
            </ac:picMkLst>
          </pc:picChg>
          <pc:picChg chg="mod">
            <ac:chgData name="Rick Kossik" userId="003ff419-6788-4db9-aeea-eec0fd804c84" providerId="ADAL" clId="{0F038889-8069-44D2-9EE8-DB6C0E4BBD0E}" dt="2025-08-21T22:49:22.923" v="7"/>
            <ac:picMkLst>
              <pc:docMk/>
              <pc:sldMasterMk cId="467879816" sldId="2147483728"/>
              <pc:sldLayoutMk cId="3754419110" sldId="2147483729"/>
              <ac:picMk id="10" creationId="{A0DEA490-6BC1-B14C-AB27-6F56683311BE}"/>
            </ac:picMkLst>
          </pc:picChg>
        </pc:sldLayoutChg>
        <pc:sldLayoutChg chg="modSp">
          <pc:chgData name="Rick Kossik" userId="003ff419-6788-4db9-aeea-eec0fd804c84" providerId="ADAL" clId="{0F038889-8069-44D2-9EE8-DB6C0E4BBD0E}" dt="2025-08-21T22:49:22.923" v="7"/>
          <pc:sldLayoutMkLst>
            <pc:docMk/>
            <pc:sldMasterMk cId="467879816" sldId="2147483728"/>
            <pc:sldLayoutMk cId="1632916942" sldId="2147483730"/>
          </pc:sldLayoutMkLst>
          <pc:spChg chg="mod">
            <ac:chgData name="Rick Kossik" userId="003ff419-6788-4db9-aeea-eec0fd804c84" providerId="ADAL" clId="{0F038889-8069-44D2-9EE8-DB6C0E4BBD0E}" dt="2025-08-21T22:49:22.923" v="7"/>
            <ac:spMkLst>
              <pc:docMk/>
              <pc:sldMasterMk cId="467879816" sldId="2147483728"/>
              <pc:sldLayoutMk cId="1632916942" sldId="2147483730"/>
              <ac:spMk id="2" creationId="{7FE248F9-D7BE-8645-921D-9F4080BDDC20}"/>
            </ac:spMkLst>
          </pc:spChg>
          <pc:spChg chg="mod">
            <ac:chgData name="Rick Kossik" userId="003ff419-6788-4db9-aeea-eec0fd804c84" providerId="ADAL" clId="{0F038889-8069-44D2-9EE8-DB6C0E4BBD0E}" dt="2025-08-21T22:49:22.923" v="7"/>
            <ac:spMkLst>
              <pc:docMk/>
              <pc:sldMasterMk cId="467879816" sldId="2147483728"/>
              <pc:sldLayoutMk cId="1632916942" sldId="2147483730"/>
              <ac:spMk id="3" creationId="{22F14D2D-0841-0F49-AFAF-0C4F138BE953}"/>
            </ac:spMkLst>
          </pc:spChg>
          <pc:spChg chg="mod">
            <ac:chgData name="Rick Kossik" userId="003ff419-6788-4db9-aeea-eec0fd804c84" providerId="ADAL" clId="{0F038889-8069-44D2-9EE8-DB6C0E4BBD0E}" dt="2025-08-21T22:49:22.923" v="7"/>
            <ac:spMkLst>
              <pc:docMk/>
              <pc:sldMasterMk cId="467879816" sldId="2147483728"/>
              <pc:sldLayoutMk cId="1632916942" sldId="2147483730"/>
              <ac:spMk id="8" creationId="{42F9E614-9211-3A41-9CA9-DE4DE2D830AD}"/>
            </ac:spMkLst>
          </pc:spChg>
          <pc:spChg chg="mod">
            <ac:chgData name="Rick Kossik" userId="003ff419-6788-4db9-aeea-eec0fd804c84" providerId="ADAL" clId="{0F038889-8069-44D2-9EE8-DB6C0E4BBD0E}" dt="2025-08-21T22:49:22.923" v="7"/>
            <ac:spMkLst>
              <pc:docMk/>
              <pc:sldMasterMk cId="467879816" sldId="2147483728"/>
              <pc:sldLayoutMk cId="1632916942" sldId="2147483730"/>
              <ac:spMk id="9" creationId="{2C5B0793-3BF0-E14D-BB90-43EF19044AA1}"/>
            </ac:spMkLst>
          </pc:spChg>
          <pc:picChg chg="mod">
            <ac:chgData name="Rick Kossik" userId="003ff419-6788-4db9-aeea-eec0fd804c84" providerId="ADAL" clId="{0F038889-8069-44D2-9EE8-DB6C0E4BBD0E}" dt="2025-08-21T22:49:22.923" v="7"/>
            <ac:picMkLst>
              <pc:docMk/>
              <pc:sldMasterMk cId="467879816" sldId="2147483728"/>
              <pc:sldLayoutMk cId="1632916942" sldId="2147483730"/>
              <ac:picMk id="7" creationId="{BC7A4DED-616F-604A-9ADB-B22E40BB22F5}"/>
            </ac:picMkLst>
          </pc:picChg>
          <pc:picChg chg="mod">
            <ac:chgData name="Rick Kossik" userId="003ff419-6788-4db9-aeea-eec0fd804c84" providerId="ADAL" clId="{0F038889-8069-44D2-9EE8-DB6C0E4BBD0E}" dt="2025-08-21T22:49:22.923" v="7"/>
            <ac:picMkLst>
              <pc:docMk/>
              <pc:sldMasterMk cId="467879816" sldId="2147483728"/>
              <pc:sldLayoutMk cId="1632916942" sldId="2147483730"/>
              <ac:picMk id="11" creationId="{9A99DA44-42CB-54DB-6CB9-B7C25D18D93E}"/>
            </ac:picMkLst>
          </pc:picChg>
          <pc:picChg chg="mod">
            <ac:chgData name="Rick Kossik" userId="003ff419-6788-4db9-aeea-eec0fd804c84" providerId="ADAL" clId="{0F038889-8069-44D2-9EE8-DB6C0E4BBD0E}" dt="2025-08-21T22:49:22.923" v="7"/>
            <ac:picMkLst>
              <pc:docMk/>
              <pc:sldMasterMk cId="467879816" sldId="2147483728"/>
              <pc:sldLayoutMk cId="1632916942" sldId="2147483730"/>
              <ac:picMk id="13" creationId="{6EF66B20-61AE-E570-76B1-944F6714B5F3}"/>
            </ac:picMkLst>
          </pc:picChg>
        </pc:sldLayoutChg>
        <pc:sldLayoutChg chg="modTransition">
          <pc:chgData name="Rick Kossik" userId="003ff419-6788-4db9-aeea-eec0fd804c84" providerId="ADAL" clId="{0F038889-8069-44D2-9EE8-DB6C0E4BBD0E}" dt="2025-08-21T22:48:43.033" v="0"/>
          <pc:sldLayoutMkLst>
            <pc:docMk/>
            <pc:sldMasterMk cId="467879816" sldId="2147483728"/>
            <pc:sldLayoutMk cId="4227205739" sldId="2147483731"/>
          </pc:sldLayoutMkLst>
        </pc:sldLayoutChg>
        <pc:sldLayoutChg chg="modSp modTransition">
          <pc:chgData name="Rick Kossik" userId="003ff419-6788-4db9-aeea-eec0fd804c84" providerId="ADAL" clId="{0F038889-8069-44D2-9EE8-DB6C0E4BBD0E}" dt="2025-08-21T22:49:22.923" v="7"/>
          <pc:sldLayoutMkLst>
            <pc:docMk/>
            <pc:sldMasterMk cId="467879816" sldId="2147483728"/>
            <pc:sldLayoutMk cId="1534100674" sldId="2147483732"/>
          </pc:sldLayoutMkLst>
          <pc:spChg chg="mod">
            <ac:chgData name="Rick Kossik" userId="003ff419-6788-4db9-aeea-eec0fd804c84" providerId="ADAL" clId="{0F038889-8069-44D2-9EE8-DB6C0E4BBD0E}" dt="2025-08-21T22:49:22.923" v="7"/>
            <ac:spMkLst>
              <pc:docMk/>
              <pc:sldMasterMk cId="467879816" sldId="2147483728"/>
              <pc:sldLayoutMk cId="1534100674" sldId="2147483732"/>
              <ac:spMk id="3" creationId="{295E93EE-E2F4-8A4C-AC67-47D37AF2A30D}"/>
            </ac:spMkLst>
          </pc:spChg>
          <pc:spChg chg="mod">
            <ac:chgData name="Rick Kossik" userId="003ff419-6788-4db9-aeea-eec0fd804c84" providerId="ADAL" clId="{0F038889-8069-44D2-9EE8-DB6C0E4BBD0E}" dt="2025-08-21T22:49:22.923" v="7"/>
            <ac:spMkLst>
              <pc:docMk/>
              <pc:sldMasterMk cId="467879816" sldId="2147483728"/>
              <pc:sldLayoutMk cId="1534100674" sldId="2147483732"/>
              <ac:spMk id="4" creationId="{605EAAAE-7472-3F47-A9D1-75CA1D09B192}"/>
            </ac:spMkLst>
          </pc:spChg>
        </pc:sldLayoutChg>
        <pc:sldLayoutChg chg="modTransition">
          <pc:chgData name="Rick Kossik" userId="003ff419-6788-4db9-aeea-eec0fd804c84" providerId="ADAL" clId="{0F038889-8069-44D2-9EE8-DB6C0E4BBD0E}" dt="2025-08-21T22:48:43.033" v="0"/>
          <pc:sldLayoutMkLst>
            <pc:docMk/>
            <pc:sldMasterMk cId="467879816" sldId="2147483728"/>
            <pc:sldLayoutMk cId="1406080400" sldId="2147483733"/>
          </pc:sldLayoutMkLst>
        </pc:sldLayoutChg>
        <pc:sldLayoutChg chg="delSp modSp">
          <pc:chgData name="Rick Kossik" userId="003ff419-6788-4db9-aeea-eec0fd804c84" providerId="ADAL" clId="{0F038889-8069-44D2-9EE8-DB6C0E4BBD0E}" dt="2025-08-21T22:49:22.923" v="7"/>
          <pc:sldLayoutMkLst>
            <pc:docMk/>
            <pc:sldMasterMk cId="467879816" sldId="2147483728"/>
            <pc:sldLayoutMk cId="4279850573" sldId="2147483735"/>
          </pc:sldLayoutMkLst>
          <pc:spChg chg="mod">
            <ac:chgData name="Rick Kossik" userId="003ff419-6788-4db9-aeea-eec0fd804c84" providerId="ADAL" clId="{0F038889-8069-44D2-9EE8-DB6C0E4BBD0E}" dt="2025-08-21T22:49:22.923" v="7"/>
            <ac:spMkLst>
              <pc:docMk/>
              <pc:sldMasterMk cId="467879816" sldId="2147483728"/>
              <pc:sldLayoutMk cId="4279850573" sldId="2147483735"/>
              <ac:spMk id="2" creationId="{00000000-0000-0000-0000-000000000000}"/>
            </ac:spMkLst>
          </pc:spChg>
          <pc:spChg chg="mod">
            <ac:chgData name="Rick Kossik" userId="003ff419-6788-4db9-aeea-eec0fd804c84" providerId="ADAL" clId="{0F038889-8069-44D2-9EE8-DB6C0E4BBD0E}" dt="2025-08-21T22:49:22.923" v="7"/>
            <ac:spMkLst>
              <pc:docMk/>
              <pc:sldMasterMk cId="467879816" sldId="2147483728"/>
              <pc:sldLayoutMk cId="4279850573" sldId="2147483735"/>
              <ac:spMk id="4" creationId="{00000000-0000-0000-0000-000000000000}"/>
            </ac:spMkLst>
          </pc:spChg>
        </pc:sldLayoutChg>
      </pc:sldMasterChg>
      <pc:sldMasterChg chg="modSp modSldLayout">
        <pc:chgData name="Rick Kossik" userId="003ff419-6788-4db9-aeea-eec0fd804c84" providerId="ADAL" clId="{0F038889-8069-44D2-9EE8-DB6C0E4BBD0E}" dt="2025-08-21T22:49:22.923" v="7"/>
        <pc:sldMasterMkLst>
          <pc:docMk/>
          <pc:sldMasterMk cId="2591991894" sldId="2147483736"/>
        </pc:sldMasterMkLst>
        <pc:spChg chg="mod">
          <ac:chgData name="Rick Kossik" userId="003ff419-6788-4db9-aeea-eec0fd804c84" providerId="ADAL" clId="{0F038889-8069-44D2-9EE8-DB6C0E4BBD0E}" dt="2025-08-21T22:49:22.923" v="7"/>
          <ac:spMkLst>
            <pc:docMk/>
            <pc:sldMasterMk cId="2591991894" sldId="2147483736"/>
            <ac:spMk id="2" creationId="{F3C8089D-E8EC-1849-B6D5-4AD090952DEE}"/>
          </ac:spMkLst>
        </pc:spChg>
        <pc:spChg chg="mod">
          <ac:chgData name="Rick Kossik" userId="003ff419-6788-4db9-aeea-eec0fd804c84" providerId="ADAL" clId="{0F038889-8069-44D2-9EE8-DB6C0E4BBD0E}" dt="2025-08-21T22:49:22.923" v="7"/>
          <ac:spMkLst>
            <pc:docMk/>
            <pc:sldMasterMk cId="2591991894" sldId="2147483736"/>
            <ac:spMk id="3" creationId="{6B8BD129-3E04-954E-9364-8C60B7173F2D}"/>
          </ac:spMkLst>
        </pc:spChg>
        <pc:spChg chg="mod">
          <ac:chgData name="Rick Kossik" userId="003ff419-6788-4db9-aeea-eec0fd804c84" providerId="ADAL" clId="{0F038889-8069-44D2-9EE8-DB6C0E4BBD0E}" dt="2025-08-21T22:49:22.923" v="7"/>
          <ac:spMkLst>
            <pc:docMk/>
            <pc:sldMasterMk cId="2591991894" sldId="2147483736"/>
            <ac:spMk id="5" creationId="{DE72A347-883D-984D-B08A-4C9EBA09688B}"/>
          </ac:spMkLst>
        </pc:spChg>
        <pc:spChg chg="mod">
          <ac:chgData name="Rick Kossik" userId="003ff419-6788-4db9-aeea-eec0fd804c84" providerId="ADAL" clId="{0F038889-8069-44D2-9EE8-DB6C0E4BBD0E}" dt="2025-08-21T22:49:22.923" v="7"/>
          <ac:spMkLst>
            <pc:docMk/>
            <pc:sldMasterMk cId="2591991894" sldId="2147483736"/>
            <ac:spMk id="6" creationId="{D03A949F-686D-0F4D-8D75-7FD63B298394}"/>
          </ac:spMkLst>
        </pc:spChg>
        <pc:picChg chg="mod">
          <ac:chgData name="Rick Kossik" userId="003ff419-6788-4db9-aeea-eec0fd804c84" providerId="ADAL" clId="{0F038889-8069-44D2-9EE8-DB6C0E4BBD0E}" dt="2025-08-21T22:49:22.923" v="7"/>
          <ac:picMkLst>
            <pc:docMk/>
            <pc:sldMasterMk cId="2591991894" sldId="2147483736"/>
            <ac:picMk id="8" creationId="{E4A29ABB-C433-8E65-4E52-4BC4D4A9D768}"/>
          </ac:picMkLst>
        </pc:picChg>
        <pc:picChg chg="mod">
          <ac:chgData name="Rick Kossik" userId="003ff419-6788-4db9-aeea-eec0fd804c84" providerId="ADAL" clId="{0F038889-8069-44D2-9EE8-DB6C0E4BBD0E}" dt="2025-08-21T22:49:22.923" v="7"/>
          <ac:picMkLst>
            <pc:docMk/>
            <pc:sldMasterMk cId="2591991894" sldId="2147483736"/>
            <ac:picMk id="10" creationId="{93E69748-DB02-CE9D-4DFF-7B09C7F40BDD}"/>
          </ac:picMkLst>
        </pc:picChg>
        <pc:sldLayoutChg chg="modSp">
          <pc:chgData name="Rick Kossik" userId="003ff419-6788-4db9-aeea-eec0fd804c84" providerId="ADAL" clId="{0F038889-8069-44D2-9EE8-DB6C0E4BBD0E}" dt="2025-08-21T22:49:22.923" v="7"/>
          <pc:sldLayoutMkLst>
            <pc:docMk/>
            <pc:sldMasterMk cId="2591991894" sldId="2147483736"/>
            <pc:sldLayoutMk cId="2784025304" sldId="2147483737"/>
          </pc:sldLayoutMkLst>
          <pc:spChg chg="mod">
            <ac:chgData name="Rick Kossik" userId="003ff419-6788-4db9-aeea-eec0fd804c84" providerId="ADAL" clId="{0F038889-8069-44D2-9EE8-DB6C0E4BBD0E}" dt="2025-08-21T22:49:22.923" v="7"/>
            <ac:spMkLst>
              <pc:docMk/>
              <pc:sldMasterMk cId="2591991894" sldId="2147483736"/>
              <pc:sldLayoutMk cId="2784025304" sldId="2147483737"/>
              <ac:spMk id="2" creationId="{4118CA7D-7C75-7644-A798-A6E62EBDC042}"/>
            </ac:spMkLst>
          </pc:spChg>
          <pc:spChg chg="mod">
            <ac:chgData name="Rick Kossik" userId="003ff419-6788-4db9-aeea-eec0fd804c84" providerId="ADAL" clId="{0F038889-8069-44D2-9EE8-DB6C0E4BBD0E}" dt="2025-08-21T22:49:22.923" v="7"/>
            <ac:spMkLst>
              <pc:docMk/>
              <pc:sldMasterMk cId="2591991894" sldId="2147483736"/>
              <pc:sldLayoutMk cId="2784025304" sldId="2147483737"/>
              <ac:spMk id="3" creationId="{60C7A4C2-9669-9D4A-8E4C-F2B2CC09D65F}"/>
            </ac:spMkLst>
          </pc:spChg>
          <pc:picChg chg="mod">
            <ac:chgData name="Rick Kossik" userId="003ff419-6788-4db9-aeea-eec0fd804c84" providerId="ADAL" clId="{0F038889-8069-44D2-9EE8-DB6C0E4BBD0E}" dt="2025-08-21T22:49:22.923" v="7"/>
            <ac:picMkLst>
              <pc:docMk/>
              <pc:sldMasterMk cId="2591991894" sldId="2147483736"/>
              <pc:sldLayoutMk cId="2784025304" sldId="2147483737"/>
              <ac:picMk id="4" creationId="{1F34840D-8C6A-37FE-288F-918DA09142C6}"/>
            </ac:picMkLst>
          </pc:picChg>
          <pc:picChg chg="mod">
            <ac:chgData name="Rick Kossik" userId="003ff419-6788-4db9-aeea-eec0fd804c84" providerId="ADAL" clId="{0F038889-8069-44D2-9EE8-DB6C0E4BBD0E}" dt="2025-08-21T22:49:22.923" v="7"/>
            <ac:picMkLst>
              <pc:docMk/>
              <pc:sldMasterMk cId="2591991894" sldId="2147483736"/>
              <pc:sldLayoutMk cId="2784025304" sldId="2147483737"/>
              <ac:picMk id="10" creationId="{A0DEA490-6BC1-B14C-AB27-6F56683311BE}"/>
            </ac:picMkLst>
          </pc:picChg>
        </pc:sldLayoutChg>
        <pc:sldLayoutChg chg="modSp">
          <pc:chgData name="Rick Kossik" userId="003ff419-6788-4db9-aeea-eec0fd804c84" providerId="ADAL" clId="{0F038889-8069-44D2-9EE8-DB6C0E4BBD0E}" dt="2025-08-21T22:49:22.923" v="7"/>
          <pc:sldLayoutMkLst>
            <pc:docMk/>
            <pc:sldMasterMk cId="2591991894" sldId="2147483736"/>
            <pc:sldLayoutMk cId="672789325" sldId="2147483738"/>
          </pc:sldLayoutMkLst>
          <pc:spChg chg="mod">
            <ac:chgData name="Rick Kossik" userId="003ff419-6788-4db9-aeea-eec0fd804c84" providerId="ADAL" clId="{0F038889-8069-44D2-9EE8-DB6C0E4BBD0E}" dt="2025-08-21T22:49:22.923" v="7"/>
            <ac:spMkLst>
              <pc:docMk/>
              <pc:sldMasterMk cId="2591991894" sldId="2147483736"/>
              <pc:sldLayoutMk cId="672789325" sldId="2147483738"/>
              <ac:spMk id="2" creationId="{7FE248F9-D7BE-8645-921D-9F4080BDDC20}"/>
            </ac:spMkLst>
          </pc:spChg>
          <pc:spChg chg="mod">
            <ac:chgData name="Rick Kossik" userId="003ff419-6788-4db9-aeea-eec0fd804c84" providerId="ADAL" clId="{0F038889-8069-44D2-9EE8-DB6C0E4BBD0E}" dt="2025-08-21T22:49:22.923" v="7"/>
            <ac:spMkLst>
              <pc:docMk/>
              <pc:sldMasterMk cId="2591991894" sldId="2147483736"/>
              <pc:sldLayoutMk cId="672789325" sldId="2147483738"/>
              <ac:spMk id="3" creationId="{22F14D2D-0841-0F49-AFAF-0C4F138BE953}"/>
            </ac:spMkLst>
          </pc:spChg>
          <pc:spChg chg="mod">
            <ac:chgData name="Rick Kossik" userId="003ff419-6788-4db9-aeea-eec0fd804c84" providerId="ADAL" clId="{0F038889-8069-44D2-9EE8-DB6C0E4BBD0E}" dt="2025-08-21T22:49:22.923" v="7"/>
            <ac:spMkLst>
              <pc:docMk/>
              <pc:sldMasterMk cId="2591991894" sldId="2147483736"/>
              <pc:sldLayoutMk cId="672789325" sldId="2147483738"/>
              <ac:spMk id="4" creationId="{6542A839-EDE1-3040-931A-F1D6C4A71A94}"/>
            </ac:spMkLst>
          </pc:spChg>
          <pc:spChg chg="mod">
            <ac:chgData name="Rick Kossik" userId="003ff419-6788-4db9-aeea-eec0fd804c84" providerId="ADAL" clId="{0F038889-8069-44D2-9EE8-DB6C0E4BBD0E}" dt="2025-08-21T22:49:22.923" v="7"/>
            <ac:spMkLst>
              <pc:docMk/>
              <pc:sldMasterMk cId="2591991894" sldId="2147483736"/>
              <pc:sldLayoutMk cId="672789325" sldId="2147483738"/>
              <ac:spMk id="8" creationId="{42F9E614-9211-3A41-9CA9-DE4DE2D830AD}"/>
            </ac:spMkLst>
          </pc:spChg>
          <pc:spChg chg="mod">
            <ac:chgData name="Rick Kossik" userId="003ff419-6788-4db9-aeea-eec0fd804c84" providerId="ADAL" clId="{0F038889-8069-44D2-9EE8-DB6C0E4BBD0E}" dt="2025-08-21T22:49:22.923" v="7"/>
            <ac:spMkLst>
              <pc:docMk/>
              <pc:sldMasterMk cId="2591991894" sldId="2147483736"/>
              <pc:sldLayoutMk cId="672789325" sldId="2147483738"/>
              <ac:spMk id="15" creationId="{398C11BB-7FEA-F2CB-39D5-533D3A44FB8E}"/>
            </ac:spMkLst>
          </pc:spChg>
          <pc:picChg chg="mod">
            <ac:chgData name="Rick Kossik" userId="003ff419-6788-4db9-aeea-eec0fd804c84" providerId="ADAL" clId="{0F038889-8069-44D2-9EE8-DB6C0E4BBD0E}" dt="2025-08-21T22:49:22.923" v="7"/>
            <ac:picMkLst>
              <pc:docMk/>
              <pc:sldMasterMk cId="2591991894" sldId="2147483736"/>
              <pc:sldLayoutMk cId="672789325" sldId="2147483738"/>
              <ac:picMk id="7" creationId="{BC7A4DED-616F-604A-9ADB-B22E40BB22F5}"/>
            </ac:picMkLst>
          </pc:picChg>
          <pc:picChg chg="mod">
            <ac:chgData name="Rick Kossik" userId="003ff419-6788-4db9-aeea-eec0fd804c84" providerId="ADAL" clId="{0F038889-8069-44D2-9EE8-DB6C0E4BBD0E}" dt="2025-08-21T22:49:22.923" v="7"/>
            <ac:picMkLst>
              <pc:docMk/>
              <pc:sldMasterMk cId="2591991894" sldId="2147483736"/>
              <pc:sldLayoutMk cId="672789325" sldId="2147483738"/>
              <ac:picMk id="11" creationId="{A3255CE3-9EF9-56E2-F7B4-3219CCADA8A0}"/>
            </ac:picMkLst>
          </pc:picChg>
          <pc:picChg chg="mod">
            <ac:chgData name="Rick Kossik" userId="003ff419-6788-4db9-aeea-eec0fd804c84" providerId="ADAL" clId="{0F038889-8069-44D2-9EE8-DB6C0E4BBD0E}" dt="2025-08-21T22:49:22.923" v="7"/>
            <ac:picMkLst>
              <pc:docMk/>
              <pc:sldMasterMk cId="2591991894" sldId="2147483736"/>
              <pc:sldLayoutMk cId="672789325" sldId="2147483738"/>
              <ac:picMk id="13" creationId="{A35338A3-D07E-3FBA-1E51-1908D05513C9}"/>
            </ac:picMkLst>
          </pc:picChg>
        </pc:sldLayoutChg>
        <pc:sldLayoutChg chg="modSp">
          <pc:chgData name="Rick Kossik" userId="003ff419-6788-4db9-aeea-eec0fd804c84" providerId="ADAL" clId="{0F038889-8069-44D2-9EE8-DB6C0E4BBD0E}" dt="2025-08-21T22:49:22.923" v="7"/>
          <pc:sldLayoutMkLst>
            <pc:docMk/>
            <pc:sldMasterMk cId="2591991894" sldId="2147483736"/>
            <pc:sldLayoutMk cId="1132065662" sldId="2147483739"/>
          </pc:sldLayoutMkLst>
          <pc:spChg chg="mod">
            <ac:chgData name="Rick Kossik" userId="003ff419-6788-4db9-aeea-eec0fd804c84" providerId="ADAL" clId="{0F038889-8069-44D2-9EE8-DB6C0E4BBD0E}" dt="2025-08-21T22:49:22.923" v="7"/>
            <ac:spMkLst>
              <pc:docMk/>
              <pc:sldMasterMk cId="2591991894" sldId="2147483736"/>
              <pc:sldLayoutMk cId="1132065662" sldId="2147483739"/>
              <ac:spMk id="3" creationId="{39AAEA8D-C5D3-7542-90D0-CD9253FD4D27}"/>
            </ac:spMkLst>
          </pc:spChg>
          <pc:spChg chg="mod">
            <ac:chgData name="Rick Kossik" userId="003ff419-6788-4db9-aeea-eec0fd804c84" providerId="ADAL" clId="{0F038889-8069-44D2-9EE8-DB6C0E4BBD0E}" dt="2025-08-21T22:49:22.923" v="7"/>
            <ac:spMkLst>
              <pc:docMk/>
              <pc:sldMasterMk cId="2591991894" sldId="2147483736"/>
              <pc:sldLayoutMk cId="1132065662" sldId="2147483739"/>
              <ac:spMk id="4" creationId="{526EDEA8-A7B3-D24B-BEEA-2508B02D3F69}"/>
            </ac:spMkLst>
          </pc:spChg>
        </pc:sldLayoutChg>
        <pc:sldLayoutChg chg="modSp">
          <pc:chgData name="Rick Kossik" userId="003ff419-6788-4db9-aeea-eec0fd804c84" providerId="ADAL" clId="{0F038889-8069-44D2-9EE8-DB6C0E4BBD0E}" dt="2025-08-21T22:49:22.923" v="7"/>
          <pc:sldLayoutMkLst>
            <pc:docMk/>
            <pc:sldMasterMk cId="2591991894" sldId="2147483736"/>
            <pc:sldLayoutMk cId="629524113" sldId="2147483740"/>
          </pc:sldLayoutMkLst>
          <pc:spChg chg="mod">
            <ac:chgData name="Rick Kossik" userId="003ff419-6788-4db9-aeea-eec0fd804c84" providerId="ADAL" clId="{0F038889-8069-44D2-9EE8-DB6C0E4BBD0E}" dt="2025-08-21T22:49:22.923" v="7"/>
            <ac:spMkLst>
              <pc:docMk/>
              <pc:sldMasterMk cId="2591991894" sldId="2147483736"/>
              <pc:sldLayoutMk cId="629524113" sldId="2147483740"/>
              <ac:spMk id="3" creationId="{295E93EE-E2F4-8A4C-AC67-47D37AF2A30D}"/>
            </ac:spMkLst>
          </pc:spChg>
          <pc:spChg chg="mod">
            <ac:chgData name="Rick Kossik" userId="003ff419-6788-4db9-aeea-eec0fd804c84" providerId="ADAL" clId="{0F038889-8069-44D2-9EE8-DB6C0E4BBD0E}" dt="2025-08-21T22:49:22.923" v="7"/>
            <ac:spMkLst>
              <pc:docMk/>
              <pc:sldMasterMk cId="2591991894" sldId="2147483736"/>
              <pc:sldLayoutMk cId="629524113" sldId="2147483740"/>
              <ac:spMk id="4" creationId="{605EAAAE-7472-3F47-A9D1-75CA1D09B192}"/>
            </ac:spMkLst>
          </pc:spChg>
          <pc:spChg chg="mod">
            <ac:chgData name="Rick Kossik" userId="003ff419-6788-4db9-aeea-eec0fd804c84" providerId="ADAL" clId="{0F038889-8069-44D2-9EE8-DB6C0E4BBD0E}" dt="2025-08-21T22:49:22.923" v="7"/>
            <ac:spMkLst>
              <pc:docMk/>
              <pc:sldMasterMk cId="2591991894" sldId="2147483736"/>
              <pc:sldLayoutMk cId="629524113" sldId="2147483740"/>
              <ac:spMk id="5" creationId="{24DB1AA6-B213-7C46-98C4-9391C50F15E2}"/>
            </ac:spMkLst>
          </pc:spChg>
        </pc:sldLayoutChg>
        <pc:sldLayoutChg chg="modSp">
          <pc:chgData name="Rick Kossik" userId="003ff419-6788-4db9-aeea-eec0fd804c84" providerId="ADAL" clId="{0F038889-8069-44D2-9EE8-DB6C0E4BBD0E}" dt="2025-08-21T22:49:22.923" v="7"/>
          <pc:sldLayoutMkLst>
            <pc:docMk/>
            <pc:sldMasterMk cId="2591991894" sldId="2147483736"/>
            <pc:sldLayoutMk cId="153836349" sldId="2147483741"/>
          </pc:sldLayoutMkLst>
          <pc:spChg chg="mod">
            <ac:chgData name="Rick Kossik" userId="003ff419-6788-4db9-aeea-eec0fd804c84" providerId="ADAL" clId="{0F038889-8069-44D2-9EE8-DB6C0E4BBD0E}" dt="2025-08-21T22:49:22.923" v="7"/>
            <ac:spMkLst>
              <pc:docMk/>
              <pc:sldMasterMk cId="2591991894" sldId="2147483736"/>
              <pc:sldLayoutMk cId="153836349" sldId="2147483741"/>
              <ac:spMk id="3" creationId="{83E973C6-6F90-304D-9A3C-AAE03B434787}"/>
            </ac:spMkLst>
          </pc:spChg>
        </pc:sldLayoutChg>
        <pc:sldLayoutChg chg="modSp">
          <pc:chgData name="Rick Kossik" userId="003ff419-6788-4db9-aeea-eec0fd804c84" providerId="ADAL" clId="{0F038889-8069-44D2-9EE8-DB6C0E4BBD0E}" dt="2025-08-21T22:49:22.923" v="7"/>
          <pc:sldLayoutMkLst>
            <pc:docMk/>
            <pc:sldMasterMk cId="2591991894" sldId="2147483736"/>
            <pc:sldLayoutMk cId="2766223546" sldId="2147483742"/>
          </pc:sldLayoutMkLst>
          <pc:spChg chg="mod">
            <ac:chgData name="Rick Kossik" userId="003ff419-6788-4db9-aeea-eec0fd804c84" providerId="ADAL" clId="{0F038889-8069-44D2-9EE8-DB6C0E4BBD0E}" dt="2025-08-21T22:49:22.923" v="7"/>
            <ac:spMkLst>
              <pc:docMk/>
              <pc:sldMasterMk cId="2591991894" sldId="2147483736"/>
              <pc:sldLayoutMk cId="2766223546" sldId="2147483742"/>
              <ac:spMk id="2" creationId="{30B61106-78AA-F943-8C15-25E704A276A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556F0B2A-A9EA-40F9-8190-7E9C822BF07E}" type="datetimeFigureOut">
              <a:rPr lang="en-US" smtClean="0"/>
              <a:t>8/25/2025</a:t>
            </a:fld>
            <a:endParaRPr lang="en-US"/>
          </a:p>
        </p:txBody>
      </p:sp>
      <p:sp>
        <p:nvSpPr>
          <p:cNvPr id="4" name="Footer Placeholder 3"/>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r>
              <a:rPr lang="en-US" dirty="0"/>
              <a:t>© GoldSim Technology Group LLC, 2018</a:t>
            </a:r>
          </a:p>
          <a:p>
            <a:endParaRPr lang="en-US" dirty="0"/>
          </a:p>
        </p:txBody>
      </p:sp>
      <p:sp>
        <p:nvSpPr>
          <p:cNvPr id="5" name="Slide Number Placeholder 4"/>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ACFFE037-2EF6-4C63-A5F5-47CFED663B8F}" type="slidenum">
              <a:rPr lang="en-US" smtClean="0"/>
              <a:t>‹#›</a:t>
            </a:fld>
            <a:endParaRPr lang="en-US"/>
          </a:p>
        </p:txBody>
      </p:sp>
    </p:spTree>
    <p:extLst>
      <p:ext uri="{BB962C8B-B14F-4D97-AF65-F5344CB8AC3E}">
        <p14:creationId xmlns:p14="http://schemas.microsoft.com/office/powerpoint/2010/main" val="1228668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3658E477-09F2-4C73-808C-A23658D67584}" type="datetimeFigureOut">
              <a:rPr lang="en-US" smtClean="0"/>
              <a:t>8/25/2025</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D50755CB-9B37-40ED-B732-2C15694C1A88}" type="slidenum">
              <a:rPr lang="en-US" smtClean="0"/>
              <a:t>‹#›</a:t>
            </a:fld>
            <a:endParaRPr lang="en-US"/>
          </a:p>
        </p:txBody>
      </p:sp>
    </p:spTree>
    <p:extLst>
      <p:ext uri="{BB962C8B-B14F-4D97-AF65-F5344CB8AC3E}">
        <p14:creationId xmlns:p14="http://schemas.microsoft.com/office/powerpoint/2010/main" val="362924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rgbClr val="1331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rgbClr val="3F5C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4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 GoldSim Technology Group LLC, 2019</a:t>
            </a:r>
          </a:p>
        </p:txBody>
      </p:sp>
      <p:sp>
        <p:nvSpPr>
          <p:cNvPr id="6" name="Slide Number Placeholder 5"/>
          <p:cNvSpPr>
            <a:spLocks noGrp="1"/>
          </p:cNvSpPr>
          <p:nvPr>
            <p:ph type="sldNum" sz="quarter" idx="12"/>
          </p:nvPr>
        </p:nvSpPr>
        <p:spPr/>
        <p:txBody>
          <a:bodyPr/>
          <a:lstStyle/>
          <a:p>
            <a:fld id="{0F6176D9-9DE5-4AC3-A5DD-5686A4C85902}" type="slidenum">
              <a:rPr lang="en-US" smtClean="0"/>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C3CB8A-7236-40F6-B8D9-693F229A85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78" y="6614606"/>
            <a:ext cx="1205428" cy="200700"/>
          </a:xfrm>
          <a:prstGeom prst="rect">
            <a:avLst/>
          </a:prstGeom>
        </p:spPr>
      </p:pic>
    </p:spTree>
    <p:extLst>
      <p:ext uri="{BB962C8B-B14F-4D97-AF65-F5344CB8AC3E}">
        <p14:creationId xmlns:p14="http://schemas.microsoft.com/office/powerpoint/2010/main" val="130159681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B5AA-B54C-9C4F-920B-14EEE5A35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5E93EE-E2F4-8A4C-AC67-47D37AF2A30D}"/>
              </a:ext>
            </a:extLst>
          </p:cNvPr>
          <p:cNvSpPr>
            <a:spLocks noGrp="1"/>
          </p:cNvSpPr>
          <p:nvPr>
            <p:ph sz="half" idx="1"/>
          </p:nvPr>
        </p:nvSpPr>
        <p:spPr>
          <a:xfrm>
            <a:off x="505285" y="1825626"/>
            <a:ext cx="5181600" cy="11617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05EAAAE-7472-3F47-A9D1-75CA1D09B192}"/>
              </a:ext>
            </a:extLst>
          </p:cNvPr>
          <p:cNvSpPr>
            <a:spLocks noGrp="1"/>
          </p:cNvSpPr>
          <p:nvPr>
            <p:ph sz="half" idx="2"/>
          </p:nvPr>
        </p:nvSpPr>
        <p:spPr>
          <a:xfrm>
            <a:off x="5839287" y="1825626"/>
            <a:ext cx="5181600" cy="11617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7F54E21-3CCA-1044-AADE-E2D2BD7FF443}"/>
              </a:ext>
            </a:extLst>
          </p:cNvPr>
          <p:cNvSpPr>
            <a:spLocks noGrp="1"/>
          </p:cNvSpPr>
          <p:nvPr>
            <p:ph type="ftr" sz="quarter" idx="11"/>
          </p:nvPr>
        </p:nvSpPr>
        <p:spPr/>
        <p:txBody>
          <a:bodyPr/>
          <a:lstStyle/>
          <a:p>
            <a:r>
              <a:rPr lang="en-US">
                <a:solidFill>
                  <a:schemeClr val="bg1"/>
                </a:solidFill>
                <a:cs typeface="Arial" charset="0"/>
              </a:rPr>
              <a:t>© GoldSim Technology Group LLC, 2019</a:t>
            </a:r>
            <a:endParaRPr lang="en-US" cap="none" dirty="0">
              <a:solidFill>
                <a:schemeClr val="bg1"/>
              </a:solidFill>
              <a:cs typeface="Arial" charset="0"/>
            </a:endParaRPr>
          </a:p>
        </p:txBody>
      </p:sp>
      <p:sp>
        <p:nvSpPr>
          <p:cNvPr id="7" name="Slide Number Placeholder 6">
            <a:extLst>
              <a:ext uri="{FF2B5EF4-FFF2-40B4-BE49-F238E27FC236}">
                <a16:creationId xmlns:a16="http://schemas.microsoft.com/office/drawing/2014/main" id="{B209D2A4-B005-6C45-8FBD-CE0E23924CCD}"/>
              </a:ext>
            </a:extLst>
          </p:cNvPr>
          <p:cNvSpPr>
            <a:spLocks noGrp="1"/>
          </p:cNvSpPr>
          <p:nvPr>
            <p:ph type="sldNum" sz="quarter" idx="12"/>
          </p:nvPr>
        </p:nvSpPr>
        <p:spPr/>
        <p:txBody>
          <a:bodyPr/>
          <a:lstStyle/>
          <a:p>
            <a:fld id="{B3E86DF6-4136-4A8B-8494-0DD8FA11786B}" type="slidenum">
              <a:rPr lang="en-US" smtClean="0"/>
              <a:t>‹#›</a:t>
            </a:fld>
            <a:endParaRPr lang="en-US"/>
          </a:p>
        </p:txBody>
      </p:sp>
    </p:spTree>
    <p:extLst>
      <p:ext uri="{BB962C8B-B14F-4D97-AF65-F5344CB8AC3E}">
        <p14:creationId xmlns:p14="http://schemas.microsoft.com/office/powerpoint/2010/main" val="153410067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47F15-9B9A-EA40-8B40-2073B784B5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ADB7568F-1006-1447-B114-B401136C8A5B}"/>
              </a:ext>
            </a:extLst>
          </p:cNvPr>
          <p:cNvSpPr>
            <a:spLocks noGrp="1"/>
          </p:cNvSpPr>
          <p:nvPr>
            <p:ph type="ftr" sz="quarter" idx="11"/>
          </p:nvPr>
        </p:nvSpPr>
        <p:spPr/>
        <p:txBody>
          <a:bodyPr/>
          <a:lstStyle/>
          <a:p>
            <a:r>
              <a:rPr lang="en-US">
                <a:solidFill>
                  <a:schemeClr val="bg1"/>
                </a:solidFill>
                <a:cs typeface="Arial" charset="0"/>
              </a:rPr>
              <a:t>© GoldSim Technology Group LLC, 2019</a:t>
            </a:r>
            <a:endParaRPr lang="en-US" cap="none" dirty="0">
              <a:solidFill>
                <a:schemeClr val="bg1"/>
              </a:solidFill>
              <a:cs typeface="Arial" charset="0"/>
            </a:endParaRPr>
          </a:p>
        </p:txBody>
      </p:sp>
      <p:sp>
        <p:nvSpPr>
          <p:cNvPr id="5" name="Slide Number Placeholder 4">
            <a:extLst>
              <a:ext uri="{FF2B5EF4-FFF2-40B4-BE49-F238E27FC236}">
                <a16:creationId xmlns:a16="http://schemas.microsoft.com/office/drawing/2014/main" id="{7000B513-0CF1-8944-AE8F-C0EF62F096BF}"/>
              </a:ext>
            </a:extLst>
          </p:cNvPr>
          <p:cNvSpPr>
            <a:spLocks noGrp="1"/>
          </p:cNvSpPr>
          <p:nvPr>
            <p:ph type="sldNum" sz="quarter" idx="12"/>
          </p:nvPr>
        </p:nvSpPr>
        <p:spPr/>
        <p:txBody>
          <a:bodyPr/>
          <a:lstStyle/>
          <a:p>
            <a:fld id="{B3E86DF6-4136-4A8B-8494-0DD8FA11786B}" type="slidenum">
              <a:rPr lang="en-US" smtClean="0"/>
              <a:t>‹#›</a:t>
            </a:fld>
            <a:endParaRPr lang="en-US"/>
          </a:p>
        </p:txBody>
      </p:sp>
    </p:spTree>
    <p:extLst>
      <p:ext uri="{BB962C8B-B14F-4D97-AF65-F5344CB8AC3E}">
        <p14:creationId xmlns:p14="http://schemas.microsoft.com/office/powerpoint/2010/main" val="140608040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91DFC9-5333-F941-A29E-96D7F90EF0B9}"/>
              </a:ext>
            </a:extLst>
          </p:cNvPr>
          <p:cNvSpPr>
            <a:spLocks noGrp="1"/>
          </p:cNvSpPr>
          <p:nvPr>
            <p:ph type="ftr" sz="quarter" idx="11"/>
          </p:nvPr>
        </p:nvSpPr>
        <p:spPr/>
        <p:txBody>
          <a:bodyPr/>
          <a:lstStyle/>
          <a:p>
            <a:r>
              <a:rPr lang="en-US" cap="none">
                <a:solidFill>
                  <a:schemeClr val="bg1"/>
                </a:solidFill>
                <a:cs typeface="Arial" charset="0"/>
              </a:rPr>
              <a:t>© GoldSim Technology Group LLC, 2019</a:t>
            </a:r>
            <a:endParaRPr lang="en-US" cap="none" dirty="0">
              <a:solidFill>
                <a:schemeClr val="bg1"/>
              </a:solidFill>
              <a:cs typeface="Arial" charset="0"/>
            </a:endParaRPr>
          </a:p>
        </p:txBody>
      </p:sp>
      <p:sp>
        <p:nvSpPr>
          <p:cNvPr id="4" name="Slide Number Placeholder 3">
            <a:extLst>
              <a:ext uri="{FF2B5EF4-FFF2-40B4-BE49-F238E27FC236}">
                <a16:creationId xmlns:a16="http://schemas.microsoft.com/office/drawing/2014/main" id="{6147B2E8-7C5C-3746-84F9-55744362F82F}"/>
              </a:ext>
            </a:extLst>
          </p:cNvPr>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3416975923"/>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Picture with Caption">
    <p:bg>
      <p:bgPr>
        <a:blipFill dpi="0" rotWithShape="1">
          <a:blip r:embed="rId2">
            <a:lum/>
          </a:blip>
          <a:srcRect/>
          <a:stretch>
            <a:fillRect t="-7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27985057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descr="Graphical user interface, website&#10;&#10;Description automatically generated">
            <a:extLst>
              <a:ext uri="{FF2B5EF4-FFF2-40B4-BE49-F238E27FC236}">
                <a16:creationId xmlns:a16="http://schemas.microsoft.com/office/drawing/2014/main" id="{A0DEA490-6BC1-B14C-AB27-6F56683311BE}"/>
              </a:ext>
            </a:extLst>
          </p:cNvPr>
          <p:cNvPicPr>
            <a:picLocks noChangeAspect="1"/>
          </p:cNvPicPr>
          <p:nvPr/>
        </p:nvPicPr>
        <p:blipFill>
          <a:blip r:embed="rId2"/>
          <a:stretch>
            <a:fillRect/>
          </a:stretch>
        </p:blipFill>
        <p:spPr>
          <a:xfrm>
            <a:off x="6351" y="0"/>
            <a:ext cx="12179300" cy="6858000"/>
          </a:xfrm>
          <a:prstGeom prst="rect">
            <a:avLst/>
          </a:prstGeom>
        </p:spPr>
      </p:pic>
      <p:sp>
        <p:nvSpPr>
          <p:cNvPr id="2" name="Title 1">
            <a:extLst>
              <a:ext uri="{FF2B5EF4-FFF2-40B4-BE49-F238E27FC236}">
                <a16:creationId xmlns:a16="http://schemas.microsoft.com/office/drawing/2014/main" id="{4118CA7D-7C75-7644-A798-A6E62EBDC042}"/>
              </a:ext>
            </a:extLst>
          </p:cNvPr>
          <p:cNvSpPr>
            <a:spLocks noGrp="1"/>
          </p:cNvSpPr>
          <p:nvPr>
            <p:ph type="ctrTitle"/>
          </p:nvPr>
        </p:nvSpPr>
        <p:spPr>
          <a:xfrm>
            <a:off x="1524000" y="1292773"/>
            <a:ext cx="9144000" cy="1075449"/>
          </a:xfrm>
        </p:spPr>
        <p:txBody>
          <a:bodyPr anchor="b">
            <a:noAutofit/>
          </a:bodyPr>
          <a:lstStyle>
            <a:lvl1pPr algn="ctr">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0C7A4C2-9669-9D4A-8E4C-F2B2CC09D65F}"/>
              </a:ext>
            </a:extLst>
          </p:cNvPr>
          <p:cNvSpPr>
            <a:spLocks noGrp="1"/>
          </p:cNvSpPr>
          <p:nvPr>
            <p:ph type="subTitle" idx="1"/>
          </p:nvPr>
        </p:nvSpPr>
        <p:spPr>
          <a:xfrm>
            <a:off x="1524000" y="2388334"/>
            <a:ext cx="9144000" cy="250903"/>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1F34840D-8C6A-37FE-288F-918DA09142C6}"/>
              </a:ext>
            </a:extLst>
          </p:cNvPr>
          <p:cNvPicPr>
            <a:picLocks noChangeAspect="1"/>
          </p:cNvPicPr>
          <p:nvPr/>
        </p:nvPicPr>
        <p:blipFill>
          <a:blip r:embed="rId3"/>
          <a:srcRect/>
          <a:stretch/>
        </p:blipFill>
        <p:spPr>
          <a:xfrm>
            <a:off x="4410623" y="555009"/>
            <a:ext cx="3370755" cy="589506"/>
          </a:xfrm>
          <a:prstGeom prst="rect">
            <a:avLst/>
          </a:prstGeom>
        </p:spPr>
      </p:pic>
    </p:spTree>
    <p:extLst>
      <p:ext uri="{BB962C8B-B14F-4D97-AF65-F5344CB8AC3E}">
        <p14:creationId xmlns:p14="http://schemas.microsoft.com/office/powerpoint/2010/main" val="2784025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8C11BB-7FEA-F2CB-39D5-533D3A44FB8E}"/>
              </a:ext>
            </a:extLst>
          </p:cNvPr>
          <p:cNvSpPr/>
          <p:nvPr/>
        </p:nvSpPr>
        <p:spPr>
          <a:xfrm>
            <a:off x="0" y="6907"/>
            <a:ext cx="12188952" cy="6858000"/>
          </a:xfrm>
          <a:prstGeom prst="rect">
            <a:avLst/>
          </a:prstGeom>
          <a:gradFill>
            <a:gsLst>
              <a:gs pos="97000">
                <a:schemeClr val="bg2"/>
              </a:gs>
              <a:gs pos="0">
                <a:schemeClr val="accent2">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descr="Graphical user interface, website&#10;&#10;Description automatically generated">
            <a:extLst>
              <a:ext uri="{FF2B5EF4-FFF2-40B4-BE49-F238E27FC236}">
                <a16:creationId xmlns:a16="http://schemas.microsoft.com/office/drawing/2014/main" id="{BC7A4DED-616F-604A-9ADB-B22E40BB22F5}"/>
              </a:ext>
            </a:extLst>
          </p:cNvPr>
          <p:cNvPicPr>
            <a:picLocks noChangeAspect="1"/>
          </p:cNvPicPr>
          <p:nvPr/>
        </p:nvPicPr>
        <p:blipFill rotWithShape="1">
          <a:blip r:embed="rId2"/>
          <a:srcRect t="56252" b="8691"/>
          <a:stretch/>
        </p:blipFill>
        <p:spPr>
          <a:xfrm>
            <a:off x="1524" y="4453812"/>
            <a:ext cx="12188952" cy="2406094"/>
          </a:xfrm>
          <a:prstGeom prst="rect">
            <a:avLst/>
          </a:prstGeom>
        </p:spPr>
      </p:pic>
      <p:sp>
        <p:nvSpPr>
          <p:cNvPr id="8" name="Rectangle 7">
            <a:extLst>
              <a:ext uri="{FF2B5EF4-FFF2-40B4-BE49-F238E27FC236}">
                <a16:creationId xmlns:a16="http://schemas.microsoft.com/office/drawing/2014/main" id="{42F9E614-9211-3A41-9CA9-DE4DE2D830AD}"/>
              </a:ext>
            </a:extLst>
          </p:cNvPr>
          <p:cNvSpPr/>
          <p:nvPr/>
        </p:nvSpPr>
        <p:spPr>
          <a:xfrm>
            <a:off x="2" y="4453812"/>
            <a:ext cx="12191999" cy="240418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FE248F9-D7BE-8645-921D-9F4080BDDC20}"/>
              </a:ext>
            </a:extLst>
          </p:cNvPr>
          <p:cNvSpPr>
            <a:spLocks noGrp="1"/>
          </p:cNvSpPr>
          <p:nvPr>
            <p:ph type="title"/>
          </p:nvPr>
        </p:nvSpPr>
        <p:spPr>
          <a:xfrm>
            <a:off x="831851" y="356397"/>
            <a:ext cx="10515600" cy="2852737"/>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F14D2D-0841-0F49-AFAF-0C4F138BE953}"/>
              </a:ext>
            </a:extLst>
          </p:cNvPr>
          <p:cNvSpPr>
            <a:spLocks noGrp="1"/>
          </p:cNvSpPr>
          <p:nvPr>
            <p:ph type="body" idx="1"/>
          </p:nvPr>
        </p:nvSpPr>
        <p:spPr>
          <a:xfrm>
            <a:off x="831851" y="3236122"/>
            <a:ext cx="10515600" cy="250903"/>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2A839-EDE1-3040-931A-F1D6C4A71A94}"/>
              </a:ext>
            </a:extLst>
          </p:cNvPr>
          <p:cNvSpPr>
            <a:spLocks noGrp="1"/>
          </p:cNvSpPr>
          <p:nvPr>
            <p:ph type="dt" sz="half" idx="10"/>
          </p:nvPr>
        </p:nvSpPr>
        <p:spPr>
          <a:xfrm>
            <a:off x="505287" y="6356352"/>
            <a:ext cx="1047356" cy="365125"/>
          </a:xfrm>
          <a:prstGeom prst="rect">
            <a:avLst/>
          </a:prstGeom>
        </p:spPr>
        <p:txBody>
          <a:bodyPr/>
          <a:lstStyle>
            <a:lvl1pPr>
              <a:defRPr>
                <a:solidFill>
                  <a:schemeClr val="tx1"/>
                </a:solidFill>
              </a:defRPr>
            </a:lvl1pPr>
          </a:lstStyle>
          <a:p>
            <a:fld id="{5F283EB8-7026-442C-A86F-BD229E3FA2D3}" type="datetime1">
              <a:rPr lang="en-US" smtClean="0"/>
              <a:t>8/25/2025</a:t>
            </a:fld>
            <a:endParaRPr lang="en-US" dirty="0"/>
          </a:p>
        </p:txBody>
      </p:sp>
      <p:sp>
        <p:nvSpPr>
          <p:cNvPr id="5" name="Footer Placeholder 4">
            <a:extLst>
              <a:ext uri="{FF2B5EF4-FFF2-40B4-BE49-F238E27FC236}">
                <a16:creationId xmlns:a16="http://schemas.microsoft.com/office/drawing/2014/main" id="{60E45EF6-5167-9041-BF59-652DDB18E5D0}"/>
              </a:ext>
            </a:extLst>
          </p:cNvPr>
          <p:cNvSpPr>
            <a:spLocks noGrp="1"/>
          </p:cNvSpPr>
          <p:nvPr>
            <p:ph type="ftr" sz="quarter" idx="11"/>
          </p:nvPr>
        </p:nvSpPr>
        <p:spPr/>
        <p:txBody>
          <a:bodyPr/>
          <a:lstStyle>
            <a:lvl1pPr>
              <a:defRPr>
                <a:solidFill>
                  <a:schemeClr val="tx1"/>
                </a:solidFill>
              </a:defRPr>
            </a:lvl1pPr>
          </a:lstStyle>
          <a:p>
            <a:r>
              <a:rPr lang="en-US"/>
              <a:t>© GoldSim Technology Group LLC, 2024</a:t>
            </a:r>
          </a:p>
        </p:txBody>
      </p:sp>
      <p:sp>
        <p:nvSpPr>
          <p:cNvPr id="6" name="Slide Number Placeholder 5">
            <a:extLst>
              <a:ext uri="{FF2B5EF4-FFF2-40B4-BE49-F238E27FC236}">
                <a16:creationId xmlns:a16="http://schemas.microsoft.com/office/drawing/2014/main" id="{B7E80D8A-9D96-3D4B-8091-8869EE7C7F1A}"/>
              </a:ext>
            </a:extLst>
          </p:cNvPr>
          <p:cNvSpPr>
            <a:spLocks noGrp="1"/>
          </p:cNvSpPr>
          <p:nvPr>
            <p:ph type="sldNum" sz="quarter" idx="12"/>
          </p:nvPr>
        </p:nvSpPr>
        <p:spPr/>
        <p:txBody>
          <a:bodyPr/>
          <a:lstStyle>
            <a:lvl1pPr>
              <a:defRPr>
                <a:solidFill>
                  <a:schemeClr val="tx1"/>
                </a:solidFill>
              </a:defRPr>
            </a:lvl1pPr>
          </a:lstStyle>
          <a:p>
            <a:fld id="{561927F7-16AA-E945-B7BB-731D3EE0D244}" type="slidenum">
              <a:rPr lang="en-US" smtClean="0"/>
              <a:pPr/>
              <a:t>‹#›</a:t>
            </a:fld>
            <a:endParaRPr lang="en-US"/>
          </a:p>
        </p:txBody>
      </p:sp>
      <p:pic>
        <p:nvPicPr>
          <p:cNvPr id="11" name="Picture 10">
            <a:extLst>
              <a:ext uri="{FF2B5EF4-FFF2-40B4-BE49-F238E27FC236}">
                <a16:creationId xmlns:a16="http://schemas.microsoft.com/office/drawing/2014/main" id="{A3255CE3-9EF9-56E2-F7B4-3219CCADA8A0}"/>
              </a:ext>
            </a:extLst>
          </p:cNvPr>
          <p:cNvPicPr>
            <a:picLocks noChangeAspect="1"/>
          </p:cNvPicPr>
          <p:nvPr/>
        </p:nvPicPr>
        <p:blipFill>
          <a:blip r:embed="rId3"/>
          <a:srcRect/>
          <a:stretch/>
        </p:blipFill>
        <p:spPr>
          <a:xfrm rot="5400000">
            <a:off x="5586476" y="-2150569"/>
            <a:ext cx="1016000" cy="12188952"/>
          </a:xfrm>
          <a:prstGeom prst="rect">
            <a:avLst/>
          </a:prstGeom>
        </p:spPr>
      </p:pic>
      <p:pic>
        <p:nvPicPr>
          <p:cNvPr id="13" name="Picture 12">
            <a:extLst>
              <a:ext uri="{FF2B5EF4-FFF2-40B4-BE49-F238E27FC236}">
                <a16:creationId xmlns:a16="http://schemas.microsoft.com/office/drawing/2014/main" id="{A35338A3-D07E-3FBA-1E51-1908D05513C9}"/>
              </a:ext>
            </a:extLst>
          </p:cNvPr>
          <p:cNvPicPr>
            <a:picLocks noChangeAspect="1"/>
          </p:cNvPicPr>
          <p:nvPr/>
        </p:nvPicPr>
        <p:blipFill>
          <a:blip r:embed="rId4"/>
          <a:srcRect/>
          <a:stretch/>
        </p:blipFill>
        <p:spPr>
          <a:xfrm>
            <a:off x="9780518" y="6355715"/>
            <a:ext cx="1568553" cy="274320"/>
          </a:xfrm>
          <a:prstGeom prst="rect">
            <a:avLst/>
          </a:prstGeom>
        </p:spPr>
      </p:pic>
    </p:spTree>
    <p:extLst>
      <p:ext uri="{BB962C8B-B14F-4D97-AF65-F5344CB8AC3E}">
        <p14:creationId xmlns:p14="http://schemas.microsoft.com/office/powerpoint/2010/main" val="672789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BD72-F941-A14E-97BD-32E59E832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AEA8D-C5D3-7542-90D0-CD9253FD4D27}"/>
              </a:ext>
            </a:extLst>
          </p:cNvPr>
          <p:cNvSpPr>
            <a:spLocks noGrp="1"/>
          </p:cNvSpPr>
          <p:nvPr>
            <p:ph idx="1"/>
          </p:nvPr>
        </p:nvSpPr>
        <p:spPr>
          <a:xfrm>
            <a:off x="505287" y="1825627"/>
            <a:ext cx="10515600" cy="1167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DEA8-A7B3-D24B-BEEA-2508B02D3F69}"/>
              </a:ext>
            </a:extLst>
          </p:cNvPr>
          <p:cNvSpPr>
            <a:spLocks noGrp="1"/>
          </p:cNvSpPr>
          <p:nvPr>
            <p:ph type="dt" sz="half" idx="10"/>
          </p:nvPr>
        </p:nvSpPr>
        <p:spPr>
          <a:xfrm>
            <a:off x="505287" y="6356352"/>
            <a:ext cx="1047356" cy="365125"/>
          </a:xfrm>
          <a:prstGeom prst="rect">
            <a:avLst/>
          </a:prstGeom>
        </p:spPr>
        <p:txBody>
          <a:bodyPr/>
          <a:lstStyle/>
          <a:p>
            <a:fld id="{DCE6D363-521A-4C4D-8AF4-216A5EB7336A}" type="datetime1">
              <a:rPr lang="en-US" smtClean="0"/>
              <a:t>8/25/2025</a:t>
            </a:fld>
            <a:endParaRPr lang="en-US"/>
          </a:p>
        </p:txBody>
      </p:sp>
      <p:sp>
        <p:nvSpPr>
          <p:cNvPr id="5" name="Footer Placeholder 4">
            <a:extLst>
              <a:ext uri="{FF2B5EF4-FFF2-40B4-BE49-F238E27FC236}">
                <a16:creationId xmlns:a16="http://schemas.microsoft.com/office/drawing/2014/main" id="{E9A14AA1-387B-0E4F-9ADB-44B1D1B3A700}"/>
              </a:ext>
            </a:extLst>
          </p:cNvPr>
          <p:cNvSpPr>
            <a:spLocks noGrp="1"/>
          </p:cNvSpPr>
          <p:nvPr>
            <p:ph type="ftr" sz="quarter" idx="11"/>
          </p:nvPr>
        </p:nvSpPr>
        <p:spPr/>
        <p:txBody>
          <a:bodyPr/>
          <a:lstStyle/>
          <a:p>
            <a:r>
              <a:rPr lang="en-US"/>
              <a:t>© GoldSim Technology Group LLC, 2024</a:t>
            </a:r>
          </a:p>
        </p:txBody>
      </p:sp>
      <p:sp>
        <p:nvSpPr>
          <p:cNvPr id="6" name="Slide Number Placeholder 5">
            <a:extLst>
              <a:ext uri="{FF2B5EF4-FFF2-40B4-BE49-F238E27FC236}">
                <a16:creationId xmlns:a16="http://schemas.microsoft.com/office/drawing/2014/main" id="{619FCA62-BBDE-BF45-AE3B-4BD555C3B8CA}"/>
              </a:ext>
            </a:extLst>
          </p:cNvPr>
          <p:cNvSpPr>
            <a:spLocks noGrp="1"/>
          </p:cNvSpPr>
          <p:nvPr>
            <p:ph type="sldNum" sz="quarter" idx="12"/>
          </p:nvPr>
        </p:nvSpPr>
        <p:spPr/>
        <p:txBody>
          <a:bodyPr/>
          <a:lstStyle/>
          <a:p>
            <a:fld id="{561927F7-16AA-E945-B7BB-731D3EE0D244}" type="slidenum">
              <a:rPr lang="en-US" smtClean="0"/>
              <a:t>‹#›</a:t>
            </a:fld>
            <a:endParaRPr lang="en-US"/>
          </a:p>
        </p:txBody>
      </p:sp>
    </p:spTree>
    <p:extLst>
      <p:ext uri="{BB962C8B-B14F-4D97-AF65-F5344CB8AC3E}">
        <p14:creationId xmlns:p14="http://schemas.microsoft.com/office/powerpoint/2010/main" val="1132065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B5AA-B54C-9C4F-920B-14EEE5A35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5E93EE-E2F4-8A4C-AC67-47D37AF2A30D}"/>
              </a:ext>
            </a:extLst>
          </p:cNvPr>
          <p:cNvSpPr>
            <a:spLocks noGrp="1"/>
          </p:cNvSpPr>
          <p:nvPr>
            <p:ph sz="half" idx="1"/>
          </p:nvPr>
        </p:nvSpPr>
        <p:spPr>
          <a:xfrm>
            <a:off x="505285" y="1825626"/>
            <a:ext cx="5181600" cy="1167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05EAAAE-7472-3F47-A9D1-75CA1D09B192}"/>
              </a:ext>
            </a:extLst>
          </p:cNvPr>
          <p:cNvSpPr>
            <a:spLocks noGrp="1"/>
          </p:cNvSpPr>
          <p:nvPr>
            <p:ph sz="half" idx="2"/>
          </p:nvPr>
        </p:nvSpPr>
        <p:spPr>
          <a:xfrm>
            <a:off x="5839287" y="1825626"/>
            <a:ext cx="5181600" cy="1167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DB1AA6-B213-7C46-98C4-9391C50F15E2}"/>
              </a:ext>
            </a:extLst>
          </p:cNvPr>
          <p:cNvSpPr>
            <a:spLocks noGrp="1"/>
          </p:cNvSpPr>
          <p:nvPr>
            <p:ph type="dt" sz="half" idx="10"/>
          </p:nvPr>
        </p:nvSpPr>
        <p:spPr>
          <a:xfrm>
            <a:off x="505287" y="6356352"/>
            <a:ext cx="1047356" cy="365125"/>
          </a:xfrm>
          <a:prstGeom prst="rect">
            <a:avLst/>
          </a:prstGeom>
        </p:spPr>
        <p:txBody>
          <a:bodyPr/>
          <a:lstStyle/>
          <a:p>
            <a:fld id="{4288217B-85FB-4538-B3B7-C3B2FE07A283}" type="datetime1">
              <a:rPr lang="en-US" smtClean="0"/>
              <a:t>8/25/2025</a:t>
            </a:fld>
            <a:endParaRPr lang="en-US"/>
          </a:p>
        </p:txBody>
      </p:sp>
      <p:sp>
        <p:nvSpPr>
          <p:cNvPr id="6" name="Footer Placeholder 5">
            <a:extLst>
              <a:ext uri="{FF2B5EF4-FFF2-40B4-BE49-F238E27FC236}">
                <a16:creationId xmlns:a16="http://schemas.microsoft.com/office/drawing/2014/main" id="{47F54E21-3CCA-1044-AADE-E2D2BD7FF443}"/>
              </a:ext>
            </a:extLst>
          </p:cNvPr>
          <p:cNvSpPr>
            <a:spLocks noGrp="1"/>
          </p:cNvSpPr>
          <p:nvPr>
            <p:ph type="ftr" sz="quarter" idx="11"/>
          </p:nvPr>
        </p:nvSpPr>
        <p:spPr/>
        <p:txBody>
          <a:bodyPr/>
          <a:lstStyle/>
          <a:p>
            <a:r>
              <a:rPr lang="en-US"/>
              <a:t>© GoldSim Technology Group LLC, 2024</a:t>
            </a:r>
          </a:p>
        </p:txBody>
      </p:sp>
      <p:sp>
        <p:nvSpPr>
          <p:cNvPr id="7" name="Slide Number Placeholder 6">
            <a:extLst>
              <a:ext uri="{FF2B5EF4-FFF2-40B4-BE49-F238E27FC236}">
                <a16:creationId xmlns:a16="http://schemas.microsoft.com/office/drawing/2014/main" id="{B209D2A4-B005-6C45-8FBD-CE0E23924CCD}"/>
              </a:ext>
            </a:extLst>
          </p:cNvPr>
          <p:cNvSpPr>
            <a:spLocks noGrp="1"/>
          </p:cNvSpPr>
          <p:nvPr>
            <p:ph type="sldNum" sz="quarter" idx="12"/>
          </p:nvPr>
        </p:nvSpPr>
        <p:spPr/>
        <p:txBody>
          <a:bodyPr/>
          <a:lstStyle/>
          <a:p>
            <a:fld id="{561927F7-16AA-E945-B7BB-731D3EE0D244}" type="slidenum">
              <a:rPr lang="en-US" smtClean="0"/>
              <a:t>‹#›</a:t>
            </a:fld>
            <a:endParaRPr lang="en-US"/>
          </a:p>
        </p:txBody>
      </p:sp>
    </p:spTree>
    <p:extLst>
      <p:ext uri="{BB962C8B-B14F-4D97-AF65-F5344CB8AC3E}">
        <p14:creationId xmlns:p14="http://schemas.microsoft.com/office/powerpoint/2010/main" val="629524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47F15-9B9A-EA40-8B40-2073B784B5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E973C6-6F90-304D-9A3C-AAE03B434787}"/>
              </a:ext>
            </a:extLst>
          </p:cNvPr>
          <p:cNvSpPr>
            <a:spLocks noGrp="1"/>
          </p:cNvSpPr>
          <p:nvPr>
            <p:ph type="dt" sz="half" idx="10"/>
          </p:nvPr>
        </p:nvSpPr>
        <p:spPr>
          <a:xfrm>
            <a:off x="505287" y="6356352"/>
            <a:ext cx="1047356" cy="365125"/>
          </a:xfrm>
          <a:prstGeom prst="rect">
            <a:avLst/>
          </a:prstGeom>
        </p:spPr>
        <p:txBody>
          <a:bodyPr/>
          <a:lstStyle/>
          <a:p>
            <a:fld id="{345744CE-7E52-48E8-8BB2-8B09CD5C80CA}" type="datetime1">
              <a:rPr lang="en-US" smtClean="0"/>
              <a:t>8/25/2025</a:t>
            </a:fld>
            <a:endParaRPr lang="en-US"/>
          </a:p>
        </p:txBody>
      </p:sp>
      <p:sp>
        <p:nvSpPr>
          <p:cNvPr id="4" name="Footer Placeholder 3">
            <a:extLst>
              <a:ext uri="{FF2B5EF4-FFF2-40B4-BE49-F238E27FC236}">
                <a16:creationId xmlns:a16="http://schemas.microsoft.com/office/drawing/2014/main" id="{ADB7568F-1006-1447-B114-B401136C8A5B}"/>
              </a:ext>
            </a:extLst>
          </p:cNvPr>
          <p:cNvSpPr>
            <a:spLocks noGrp="1"/>
          </p:cNvSpPr>
          <p:nvPr>
            <p:ph type="ftr" sz="quarter" idx="11"/>
          </p:nvPr>
        </p:nvSpPr>
        <p:spPr/>
        <p:txBody>
          <a:bodyPr/>
          <a:lstStyle/>
          <a:p>
            <a:r>
              <a:rPr lang="en-US"/>
              <a:t>© GoldSim Technology Group LLC, 2024</a:t>
            </a:r>
          </a:p>
        </p:txBody>
      </p:sp>
      <p:sp>
        <p:nvSpPr>
          <p:cNvPr id="5" name="Slide Number Placeholder 4">
            <a:extLst>
              <a:ext uri="{FF2B5EF4-FFF2-40B4-BE49-F238E27FC236}">
                <a16:creationId xmlns:a16="http://schemas.microsoft.com/office/drawing/2014/main" id="{7000B513-0CF1-8944-AE8F-C0EF62F096BF}"/>
              </a:ext>
            </a:extLst>
          </p:cNvPr>
          <p:cNvSpPr>
            <a:spLocks noGrp="1"/>
          </p:cNvSpPr>
          <p:nvPr>
            <p:ph type="sldNum" sz="quarter" idx="12"/>
          </p:nvPr>
        </p:nvSpPr>
        <p:spPr/>
        <p:txBody>
          <a:bodyPr/>
          <a:lstStyle/>
          <a:p>
            <a:fld id="{561927F7-16AA-E945-B7BB-731D3EE0D244}" type="slidenum">
              <a:rPr lang="en-US" smtClean="0"/>
              <a:t>‹#›</a:t>
            </a:fld>
            <a:endParaRPr lang="en-US"/>
          </a:p>
        </p:txBody>
      </p:sp>
    </p:spTree>
    <p:extLst>
      <p:ext uri="{BB962C8B-B14F-4D97-AF65-F5344CB8AC3E}">
        <p14:creationId xmlns:p14="http://schemas.microsoft.com/office/powerpoint/2010/main" val="15383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B61106-78AA-F943-8C15-25E704A276A6}"/>
              </a:ext>
            </a:extLst>
          </p:cNvPr>
          <p:cNvSpPr>
            <a:spLocks noGrp="1"/>
          </p:cNvSpPr>
          <p:nvPr>
            <p:ph type="dt" sz="half" idx="10"/>
          </p:nvPr>
        </p:nvSpPr>
        <p:spPr>
          <a:xfrm>
            <a:off x="505287" y="6356352"/>
            <a:ext cx="1047356" cy="365125"/>
          </a:xfrm>
          <a:prstGeom prst="rect">
            <a:avLst/>
          </a:prstGeom>
        </p:spPr>
        <p:txBody>
          <a:bodyPr/>
          <a:lstStyle/>
          <a:p>
            <a:fld id="{94520252-0E7B-4416-9C2D-9706236100A7}" type="datetime1">
              <a:rPr lang="en-US" smtClean="0"/>
              <a:t>8/25/2025</a:t>
            </a:fld>
            <a:endParaRPr lang="en-US"/>
          </a:p>
        </p:txBody>
      </p:sp>
      <p:sp>
        <p:nvSpPr>
          <p:cNvPr id="3" name="Footer Placeholder 2">
            <a:extLst>
              <a:ext uri="{FF2B5EF4-FFF2-40B4-BE49-F238E27FC236}">
                <a16:creationId xmlns:a16="http://schemas.microsoft.com/office/drawing/2014/main" id="{2F91DFC9-5333-F941-A29E-96D7F90EF0B9}"/>
              </a:ext>
            </a:extLst>
          </p:cNvPr>
          <p:cNvSpPr>
            <a:spLocks noGrp="1"/>
          </p:cNvSpPr>
          <p:nvPr>
            <p:ph type="ftr" sz="quarter" idx="11"/>
          </p:nvPr>
        </p:nvSpPr>
        <p:spPr/>
        <p:txBody>
          <a:bodyPr/>
          <a:lstStyle/>
          <a:p>
            <a:r>
              <a:rPr lang="en-US"/>
              <a:t>© GoldSim Technology Group LLC, 2024</a:t>
            </a:r>
          </a:p>
        </p:txBody>
      </p:sp>
      <p:sp>
        <p:nvSpPr>
          <p:cNvPr id="4" name="Slide Number Placeholder 3">
            <a:extLst>
              <a:ext uri="{FF2B5EF4-FFF2-40B4-BE49-F238E27FC236}">
                <a16:creationId xmlns:a16="http://schemas.microsoft.com/office/drawing/2014/main" id="{6147B2E8-7C5C-3746-84F9-55744362F82F}"/>
              </a:ext>
            </a:extLst>
          </p:cNvPr>
          <p:cNvSpPr>
            <a:spLocks noGrp="1"/>
          </p:cNvSpPr>
          <p:nvPr>
            <p:ph type="sldNum" sz="quarter" idx="12"/>
          </p:nvPr>
        </p:nvSpPr>
        <p:spPr/>
        <p:txBody>
          <a:bodyPr/>
          <a:lstStyle/>
          <a:p>
            <a:fld id="{561927F7-16AA-E945-B7BB-731D3EE0D244}" type="slidenum">
              <a:rPr lang="en-US" smtClean="0"/>
              <a:t>‹#›</a:t>
            </a:fld>
            <a:endParaRPr lang="en-US"/>
          </a:p>
        </p:txBody>
      </p:sp>
    </p:spTree>
    <p:extLst>
      <p:ext uri="{BB962C8B-B14F-4D97-AF65-F5344CB8AC3E}">
        <p14:creationId xmlns:p14="http://schemas.microsoft.com/office/powerpoint/2010/main" val="276622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dirty="0"/>
              <a:t>© GoldSim Technology Group LLC, 2019</a:t>
            </a:r>
          </a:p>
        </p:txBody>
      </p:sp>
      <p:sp>
        <p:nvSpPr>
          <p:cNvPr id="6" name="Slide Number Placeholder 5"/>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23351850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xample Problem">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cap="none" dirty="0">
                <a:solidFill>
                  <a:schemeClr val="bg1"/>
                </a:solidFill>
                <a:cs typeface="Arial" charset="0"/>
              </a:rPr>
              <a:t>© GoldSim Technology Group LLC, 2019</a:t>
            </a:r>
          </a:p>
        </p:txBody>
      </p:sp>
      <p:sp>
        <p:nvSpPr>
          <p:cNvPr id="6" name="Slide Number Placeholder 5"/>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319576006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78019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142998"/>
            <a:ext cx="4937760" cy="47260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143001"/>
            <a:ext cx="4937760" cy="47260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lvl1pPr>
          </a:lstStyle>
          <a:p>
            <a:r>
              <a:rPr lang="en-US" dirty="0">
                <a:solidFill>
                  <a:schemeClr val="bg1"/>
                </a:solidFill>
                <a:cs typeface="Arial" charset="0"/>
              </a:rPr>
              <a:t>© GoldSim Technology Group LLC, 2019</a:t>
            </a:r>
            <a:endParaRPr lang="en-US" cap="none" dirty="0">
              <a:solidFill>
                <a:schemeClr val="bg1"/>
              </a:solidFill>
              <a:cs typeface="Arial" charset="0"/>
            </a:endParaRPr>
          </a:p>
        </p:txBody>
      </p:sp>
      <p:sp>
        <p:nvSpPr>
          <p:cNvPr id="7" name="Slide Number Placeholder 6"/>
          <p:cNvSpPr>
            <a:spLocks noGrp="1"/>
          </p:cNvSpPr>
          <p:nvPr>
            <p:ph type="sldNum" sz="quarter" idx="12"/>
          </p:nvPr>
        </p:nvSpPr>
        <p:spPr/>
        <p:txBody>
          <a:bodyPr/>
          <a:lstStyle/>
          <a:p>
            <a:fld id="{B3E86DF6-4136-4A8B-8494-0DD8FA11786B}" type="slidenum">
              <a:rPr lang="en-US" smtClean="0"/>
              <a:t>‹#›</a:t>
            </a:fld>
            <a:endParaRPr lang="en-US"/>
          </a:p>
        </p:txBody>
      </p:sp>
    </p:spTree>
    <p:extLst>
      <p:ext uri="{BB962C8B-B14F-4D97-AF65-F5344CB8AC3E}">
        <p14:creationId xmlns:p14="http://schemas.microsoft.com/office/powerpoint/2010/main" val="282360913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lvl1pPr>
          </a:lstStyle>
          <a:p>
            <a:r>
              <a:rPr lang="en-US" dirty="0">
                <a:solidFill>
                  <a:schemeClr val="bg1"/>
                </a:solidFill>
                <a:cs typeface="Arial" charset="0"/>
              </a:rPr>
              <a:t>© GoldSim Technology Group LLC, 2019</a:t>
            </a:r>
            <a:endParaRPr lang="en-US" cap="none" dirty="0">
              <a:solidFill>
                <a:schemeClr val="bg1"/>
              </a:solidFill>
              <a:cs typeface="Arial" charset="0"/>
            </a:endParaRPr>
          </a:p>
        </p:txBody>
      </p:sp>
      <p:sp>
        <p:nvSpPr>
          <p:cNvPr id="5" name="Slide Number Placeholder 4"/>
          <p:cNvSpPr>
            <a:spLocks noGrp="1"/>
          </p:cNvSpPr>
          <p:nvPr>
            <p:ph type="sldNum" sz="quarter" idx="12"/>
          </p:nvPr>
        </p:nvSpPr>
        <p:spPr/>
        <p:txBody>
          <a:bodyPr/>
          <a:lstStyle/>
          <a:p>
            <a:fld id="{B3E86DF6-4136-4A8B-8494-0DD8FA11786B}" type="slidenum">
              <a:rPr lang="en-US" smtClean="0"/>
              <a:t>‹#›</a:t>
            </a:fld>
            <a:endParaRPr lang="en-US"/>
          </a:p>
        </p:txBody>
      </p:sp>
    </p:spTree>
    <p:extLst>
      <p:ext uri="{BB962C8B-B14F-4D97-AF65-F5344CB8AC3E}">
        <p14:creationId xmlns:p14="http://schemas.microsoft.com/office/powerpoint/2010/main" val="233540143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t="-7000" b="24000"/>
          </a:stretch>
        </a:blipFill>
        <a:effectLst/>
      </p:bgPr>
    </p:bg>
    <p:spTree>
      <p:nvGrpSpPr>
        <p:cNvPr id="1" name=""/>
        <p:cNvGrpSpPr/>
        <p:nvPr/>
      </p:nvGrpSpPr>
      <p:grpSpPr>
        <a:xfrm>
          <a:off x="0" y="0"/>
          <a:ext cx="0" cy="0"/>
          <a:chOff x="0" y="0"/>
          <a:chExt cx="0" cy="0"/>
        </a:xfrm>
      </p:grpSpPr>
      <p:sp>
        <p:nvSpPr>
          <p:cNvPr id="8" name="Rectangle 7"/>
          <p:cNvSpPr/>
          <p:nvPr/>
        </p:nvSpPr>
        <p:spPr>
          <a:xfrm>
            <a:off x="-3175" y="4960248"/>
            <a:ext cx="12195176" cy="1905000"/>
          </a:xfrm>
          <a:prstGeom prst="rect">
            <a:avLst/>
          </a:prstGeom>
          <a:solidFill>
            <a:srgbClr val="1430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Rectangle 10"/>
          <p:cNvSpPr/>
          <p:nvPr/>
        </p:nvSpPr>
        <p:spPr>
          <a:xfrm>
            <a:off x="-3175" y="4918772"/>
            <a:ext cx="12192001" cy="65999"/>
          </a:xfrm>
          <a:prstGeom prst="rect">
            <a:avLst/>
          </a:prstGeom>
          <a:solidFill>
            <a:srgbClr val="3B5C6D"/>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977969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descr="Graphical user interface, website&#10;&#10;Description automatically generated">
            <a:extLst>
              <a:ext uri="{FF2B5EF4-FFF2-40B4-BE49-F238E27FC236}">
                <a16:creationId xmlns:a16="http://schemas.microsoft.com/office/drawing/2014/main" id="{A0DEA490-6BC1-B14C-AB27-6F56683311BE}"/>
              </a:ext>
            </a:extLst>
          </p:cNvPr>
          <p:cNvPicPr>
            <a:picLocks noChangeAspect="1"/>
          </p:cNvPicPr>
          <p:nvPr/>
        </p:nvPicPr>
        <p:blipFill>
          <a:blip r:embed="rId2"/>
          <a:stretch>
            <a:fillRect/>
          </a:stretch>
        </p:blipFill>
        <p:spPr>
          <a:xfrm>
            <a:off x="6351" y="0"/>
            <a:ext cx="12179300" cy="6858000"/>
          </a:xfrm>
          <a:prstGeom prst="rect">
            <a:avLst/>
          </a:prstGeom>
        </p:spPr>
      </p:pic>
      <p:sp>
        <p:nvSpPr>
          <p:cNvPr id="2" name="Title 1">
            <a:extLst>
              <a:ext uri="{FF2B5EF4-FFF2-40B4-BE49-F238E27FC236}">
                <a16:creationId xmlns:a16="http://schemas.microsoft.com/office/drawing/2014/main" id="{4118CA7D-7C75-7644-A798-A6E62EBDC042}"/>
              </a:ext>
            </a:extLst>
          </p:cNvPr>
          <p:cNvSpPr>
            <a:spLocks noGrp="1"/>
          </p:cNvSpPr>
          <p:nvPr>
            <p:ph type="ctrTitle"/>
          </p:nvPr>
        </p:nvSpPr>
        <p:spPr>
          <a:xfrm>
            <a:off x="1524000" y="1292773"/>
            <a:ext cx="9144000" cy="1075449"/>
          </a:xfrm>
        </p:spPr>
        <p:txBody>
          <a:bodyPr anchor="b">
            <a:noAutofit/>
          </a:bodyPr>
          <a:lstStyle>
            <a:lvl1pPr algn="ctr">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0C7A4C2-9669-9D4A-8E4C-F2B2CC09D65F}"/>
              </a:ext>
            </a:extLst>
          </p:cNvPr>
          <p:cNvSpPr>
            <a:spLocks noGrp="1"/>
          </p:cNvSpPr>
          <p:nvPr>
            <p:ph type="subTitle" idx="1"/>
          </p:nvPr>
        </p:nvSpPr>
        <p:spPr>
          <a:xfrm>
            <a:off x="1524000" y="2388334"/>
            <a:ext cx="9144000" cy="250903"/>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8308B1DF-00C9-9FC0-6E45-AAC6B78D4495}"/>
              </a:ext>
            </a:extLst>
          </p:cNvPr>
          <p:cNvPicPr>
            <a:picLocks noChangeAspect="1"/>
          </p:cNvPicPr>
          <p:nvPr/>
        </p:nvPicPr>
        <p:blipFill>
          <a:blip r:embed="rId3"/>
          <a:srcRect/>
          <a:stretch/>
        </p:blipFill>
        <p:spPr>
          <a:xfrm>
            <a:off x="4410623" y="555009"/>
            <a:ext cx="3370755" cy="589506"/>
          </a:xfrm>
          <a:prstGeom prst="rect">
            <a:avLst/>
          </a:prstGeom>
        </p:spPr>
      </p:pic>
    </p:spTree>
    <p:extLst>
      <p:ext uri="{BB962C8B-B14F-4D97-AF65-F5344CB8AC3E}">
        <p14:creationId xmlns:p14="http://schemas.microsoft.com/office/powerpoint/2010/main" val="375441911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5B0793-3BF0-E14D-BB90-43EF19044AA1}"/>
              </a:ext>
            </a:extLst>
          </p:cNvPr>
          <p:cNvSpPr/>
          <p:nvPr/>
        </p:nvSpPr>
        <p:spPr>
          <a:xfrm>
            <a:off x="0" y="690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Graphical user interface, website&#10;&#10;Description automatically generated">
            <a:extLst>
              <a:ext uri="{FF2B5EF4-FFF2-40B4-BE49-F238E27FC236}">
                <a16:creationId xmlns:a16="http://schemas.microsoft.com/office/drawing/2014/main" id="{BC7A4DED-616F-604A-9ADB-B22E40BB22F5}"/>
              </a:ext>
            </a:extLst>
          </p:cNvPr>
          <p:cNvPicPr>
            <a:picLocks noChangeAspect="1"/>
          </p:cNvPicPr>
          <p:nvPr/>
        </p:nvPicPr>
        <p:blipFill rotWithShape="1">
          <a:blip r:embed="rId2"/>
          <a:srcRect t="56252" b="8691"/>
          <a:stretch/>
        </p:blipFill>
        <p:spPr>
          <a:xfrm>
            <a:off x="1524" y="4453814"/>
            <a:ext cx="12188952" cy="2406093"/>
          </a:xfrm>
          <a:prstGeom prst="rect">
            <a:avLst/>
          </a:prstGeom>
        </p:spPr>
      </p:pic>
      <p:sp>
        <p:nvSpPr>
          <p:cNvPr id="8" name="Rectangle 7">
            <a:extLst>
              <a:ext uri="{FF2B5EF4-FFF2-40B4-BE49-F238E27FC236}">
                <a16:creationId xmlns:a16="http://schemas.microsoft.com/office/drawing/2014/main" id="{42F9E614-9211-3A41-9CA9-DE4DE2D830AD}"/>
              </a:ext>
            </a:extLst>
          </p:cNvPr>
          <p:cNvSpPr/>
          <p:nvPr/>
        </p:nvSpPr>
        <p:spPr>
          <a:xfrm>
            <a:off x="1524" y="4453812"/>
            <a:ext cx="12188952" cy="2404188"/>
          </a:xfrm>
          <a:prstGeom prst="rect">
            <a:avLst/>
          </a:prstGeom>
          <a:solidFill>
            <a:schemeClr val="accent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FE248F9-D7BE-8645-921D-9F4080BDDC20}"/>
              </a:ext>
            </a:extLst>
          </p:cNvPr>
          <p:cNvSpPr>
            <a:spLocks noGrp="1"/>
          </p:cNvSpPr>
          <p:nvPr>
            <p:ph type="title"/>
          </p:nvPr>
        </p:nvSpPr>
        <p:spPr>
          <a:xfrm>
            <a:off x="831851" y="356397"/>
            <a:ext cx="10515600" cy="2852737"/>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F14D2D-0841-0F49-AFAF-0C4F138BE953}"/>
              </a:ext>
            </a:extLst>
          </p:cNvPr>
          <p:cNvSpPr>
            <a:spLocks noGrp="1"/>
          </p:cNvSpPr>
          <p:nvPr>
            <p:ph type="body" idx="1"/>
          </p:nvPr>
        </p:nvSpPr>
        <p:spPr>
          <a:xfrm>
            <a:off x="831851" y="3236122"/>
            <a:ext cx="10515600" cy="250903"/>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0E45EF6-5167-9041-BF59-652DDB18E5D0}"/>
              </a:ext>
            </a:extLst>
          </p:cNvPr>
          <p:cNvSpPr>
            <a:spLocks noGrp="1"/>
          </p:cNvSpPr>
          <p:nvPr>
            <p:ph type="ftr" sz="quarter" idx="11"/>
          </p:nvPr>
        </p:nvSpPr>
        <p:spPr/>
        <p:txBody>
          <a:bodyPr/>
          <a:lstStyle>
            <a:lvl1pPr>
              <a:defRPr>
                <a:solidFill>
                  <a:schemeClr val="bg1"/>
                </a:solidFill>
              </a:defRPr>
            </a:lvl1pPr>
          </a:lstStyle>
          <a:p>
            <a:r>
              <a:rPr lang="en-US" cap="none">
                <a:solidFill>
                  <a:schemeClr val="bg1"/>
                </a:solidFill>
                <a:cs typeface="Arial" charset="0"/>
              </a:rPr>
              <a:t>© GoldSim Technology Group LLC, 2019</a:t>
            </a:r>
            <a:endParaRPr lang="en-US" cap="none" dirty="0">
              <a:solidFill>
                <a:schemeClr val="bg1"/>
              </a:solidFill>
              <a:cs typeface="Arial" charset="0"/>
            </a:endParaRPr>
          </a:p>
        </p:txBody>
      </p:sp>
      <p:sp>
        <p:nvSpPr>
          <p:cNvPr id="6" name="Slide Number Placeholder 5">
            <a:extLst>
              <a:ext uri="{FF2B5EF4-FFF2-40B4-BE49-F238E27FC236}">
                <a16:creationId xmlns:a16="http://schemas.microsoft.com/office/drawing/2014/main" id="{B7E80D8A-9D96-3D4B-8091-8869EE7C7F1A}"/>
              </a:ext>
            </a:extLst>
          </p:cNvPr>
          <p:cNvSpPr>
            <a:spLocks noGrp="1"/>
          </p:cNvSpPr>
          <p:nvPr>
            <p:ph type="sldNum" sz="quarter" idx="12"/>
          </p:nvPr>
        </p:nvSpPr>
        <p:spPr/>
        <p:txBody>
          <a:bodyPr/>
          <a:lstStyle>
            <a:lvl1pPr>
              <a:defRPr>
                <a:solidFill>
                  <a:schemeClr val="bg1"/>
                </a:solidFill>
              </a:defRPr>
            </a:lvl1pPr>
          </a:lstStyle>
          <a:p>
            <a:fld id="{0F6176D9-9DE5-4AC3-A5DD-5686A4C85902}" type="slidenum">
              <a:rPr lang="en-US" smtClean="0"/>
              <a:pPr/>
              <a:t>‹#›</a:t>
            </a:fld>
            <a:endParaRPr lang="en-US"/>
          </a:p>
        </p:txBody>
      </p:sp>
      <p:pic>
        <p:nvPicPr>
          <p:cNvPr id="11" name="Picture 10">
            <a:extLst>
              <a:ext uri="{FF2B5EF4-FFF2-40B4-BE49-F238E27FC236}">
                <a16:creationId xmlns:a16="http://schemas.microsoft.com/office/drawing/2014/main" id="{9A99DA44-42CB-54DB-6CB9-B7C25D18D93E}"/>
              </a:ext>
            </a:extLst>
          </p:cNvPr>
          <p:cNvPicPr>
            <a:picLocks noChangeAspect="1"/>
          </p:cNvPicPr>
          <p:nvPr/>
        </p:nvPicPr>
        <p:blipFill>
          <a:blip r:embed="rId3"/>
          <a:srcRect/>
          <a:stretch/>
        </p:blipFill>
        <p:spPr>
          <a:xfrm>
            <a:off x="9778894" y="6356349"/>
            <a:ext cx="1568557" cy="274320"/>
          </a:xfrm>
          <a:prstGeom prst="rect">
            <a:avLst/>
          </a:prstGeom>
        </p:spPr>
      </p:pic>
      <p:pic>
        <p:nvPicPr>
          <p:cNvPr id="13" name="Picture 12">
            <a:extLst>
              <a:ext uri="{FF2B5EF4-FFF2-40B4-BE49-F238E27FC236}">
                <a16:creationId xmlns:a16="http://schemas.microsoft.com/office/drawing/2014/main" id="{6EF66B20-61AE-E570-76B1-944F6714B5F3}"/>
              </a:ext>
            </a:extLst>
          </p:cNvPr>
          <p:cNvPicPr>
            <a:picLocks noChangeAspect="1"/>
          </p:cNvPicPr>
          <p:nvPr/>
        </p:nvPicPr>
        <p:blipFill>
          <a:blip r:embed="rId4"/>
          <a:srcRect/>
          <a:stretch/>
        </p:blipFill>
        <p:spPr>
          <a:xfrm rot="5400000">
            <a:off x="5586476" y="-2150569"/>
            <a:ext cx="1016000" cy="12188952"/>
          </a:xfrm>
          <a:prstGeom prst="rect">
            <a:avLst/>
          </a:prstGeom>
        </p:spPr>
      </p:pic>
    </p:spTree>
    <p:extLst>
      <p:ext uri="{BB962C8B-B14F-4D97-AF65-F5344CB8AC3E}">
        <p14:creationId xmlns:p14="http://schemas.microsoft.com/office/powerpoint/2010/main" val="1632916942"/>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BD72-F941-A14E-97BD-32E59E832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AEA8D-C5D3-7542-90D0-CD9253FD4D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9A14AA1-387B-0E4F-9ADB-44B1D1B3A700}"/>
              </a:ext>
            </a:extLst>
          </p:cNvPr>
          <p:cNvSpPr>
            <a:spLocks noGrp="1"/>
          </p:cNvSpPr>
          <p:nvPr>
            <p:ph type="ftr" sz="quarter" idx="11"/>
          </p:nvPr>
        </p:nvSpPr>
        <p:spPr/>
        <p:txBody>
          <a:bodyPr/>
          <a:lstStyle>
            <a:lvl1pPr>
              <a:defRPr sz="675">
                <a:latin typeface="Aptos" panose="020B0004020202020204" pitchFamily="34" charset="0"/>
              </a:defRPr>
            </a:lvl1pPr>
          </a:lstStyle>
          <a:p>
            <a:r>
              <a:rPr lang="en-US"/>
              <a:t>© GoldSim Technology Group LLC, 2019</a:t>
            </a:r>
            <a:endParaRPr lang="en-US" dirty="0"/>
          </a:p>
        </p:txBody>
      </p:sp>
      <p:sp>
        <p:nvSpPr>
          <p:cNvPr id="6" name="Slide Number Placeholder 5">
            <a:extLst>
              <a:ext uri="{FF2B5EF4-FFF2-40B4-BE49-F238E27FC236}">
                <a16:creationId xmlns:a16="http://schemas.microsoft.com/office/drawing/2014/main" id="{619FCA62-BBDE-BF45-AE3B-4BD555C3B8CA}"/>
              </a:ext>
            </a:extLst>
          </p:cNvPr>
          <p:cNvSpPr>
            <a:spLocks noGrp="1"/>
          </p:cNvSpPr>
          <p:nvPr>
            <p:ph type="sldNum" sz="quarter" idx="12"/>
          </p:nvPr>
        </p:nvSpPr>
        <p:spPr/>
        <p:txBody>
          <a:bodyPr/>
          <a:lstStyle>
            <a:lvl1pPr>
              <a:defRPr>
                <a:latin typeface="Aptos" panose="020B0004020202020204" pitchFamily="34" charset="0"/>
              </a:defRPr>
            </a:lvl1pPr>
          </a:lstStyle>
          <a:p>
            <a:fld id="{0F6176D9-9DE5-4AC3-A5DD-5686A4C85902}" type="slidenum">
              <a:rPr lang="en-US" smtClean="0"/>
              <a:pPr/>
              <a:t>‹#›</a:t>
            </a:fld>
            <a:endParaRPr lang="en-US"/>
          </a:p>
        </p:txBody>
      </p:sp>
    </p:spTree>
    <p:extLst>
      <p:ext uri="{BB962C8B-B14F-4D97-AF65-F5344CB8AC3E}">
        <p14:creationId xmlns:p14="http://schemas.microsoft.com/office/powerpoint/2010/main" val="422720573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4.png"/><Relationship Id="rId4" Type="http://schemas.openxmlformats.org/officeDocument/2006/relationships/slideLayout" Target="../slideLayouts/slideLayout10.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rgbClr val="1331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rgbClr val="3F5C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152401"/>
            <a:ext cx="10058400" cy="8382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143000"/>
            <a:ext cx="10058401" cy="4726094"/>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b="0" cap="all" baseline="0">
                <a:solidFill>
                  <a:srgbClr val="FFFFFF"/>
                </a:solidFill>
              </a:defRPr>
            </a:lvl1pPr>
          </a:lstStyle>
          <a:p>
            <a:r>
              <a:rPr lang="en-US" cap="none" dirty="0">
                <a:solidFill>
                  <a:schemeClr val="bg1"/>
                </a:solidFill>
                <a:cs typeface="Arial" charset="0"/>
              </a:rPr>
              <a:t>© GoldSim Technology Group LLC, 2019</a:t>
            </a: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0F6176D9-9DE5-4AC3-A5DD-5686A4C85902}" type="slidenum">
              <a:rPr lang="en-US" smtClean="0"/>
              <a:pPr/>
              <a:t>‹#›</a:t>
            </a:fld>
            <a:endParaRPr lang="en-US"/>
          </a:p>
        </p:txBody>
      </p:sp>
      <p:cxnSp>
        <p:nvCxnSpPr>
          <p:cNvPr id="10" name="Straight Connector 9"/>
          <p:cNvCxnSpPr/>
          <p:nvPr/>
        </p:nvCxnSpPr>
        <p:spPr>
          <a:xfrm>
            <a:off x="1097279" y="990601"/>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9810248E-D399-4B60-9AAC-9E9AEC2F3B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78" y="6614606"/>
            <a:ext cx="1205428" cy="200700"/>
          </a:xfrm>
          <a:prstGeom prst="rect">
            <a:avLst/>
          </a:prstGeom>
        </p:spPr>
      </p:pic>
    </p:spTree>
    <p:extLst>
      <p:ext uri="{BB962C8B-B14F-4D97-AF65-F5344CB8AC3E}">
        <p14:creationId xmlns:p14="http://schemas.microsoft.com/office/powerpoint/2010/main" val="228616516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transition>
    <p:wipe dir="r"/>
  </p:transition>
  <p:hf sldNum="0" hdr="0" dt="0"/>
  <p:txStyles>
    <p:title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Tx/>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5A134E-23F4-6D97-FD74-8E3CC7E4E3CB}"/>
              </a:ext>
            </a:extLst>
          </p:cNvPr>
          <p:cNvPicPr>
            <a:picLocks noChangeAspect="1"/>
          </p:cNvPicPr>
          <p:nvPr/>
        </p:nvPicPr>
        <p:blipFill>
          <a:blip r:embed="rId9"/>
          <a:srcRect/>
          <a:stretch/>
        </p:blipFill>
        <p:spPr>
          <a:xfrm>
            <a:off x="11176000" y="0"/>
            <a:ext cx="1016000" cy="6858000"/>
          </a:xfrm>
          <a:prstGeom prst="rect">
            <a:avLst/>
          </a:prstGeom>
        </p:spPr>
      </p:pic>
      <p:sp>
        <p:nvSpPr>
          <p:cNvPr id="2" name="Title Placeholder 1">
            <a:extLst>
              <a:ext uri="{FF2B5EF4-FFF2-40B4-BE49-F238E27FC236}">
                <a16:creationId xmlns:a16="http://schemas.microsoft.com/office/drawing/2014/main" id="{F3C8089D-E8EC-1849-B6D5-4AD090952DEE}"/>
              </a:ext>
            </a:extLst>
          </p:cNvPr>
          <p:cNvSpPr>
            <a:spLocks noGrp="1"/>
          </p:cNvSpPr>
          <p:nvPr>
            <p:ph type="title"/>
          </p:nvPr>
        </p:nvSpPr>
        <p:spPr>
          <a:xfrm>
            <a:off x="505287" y="365127"/>
            <a:ext cx="10515600" cy="13255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8BD129-3E04-954E-9364-8C60B7173F2D}"/>
              </a:ext>
            </a:extLst>
          </p:cNvPr>
          <p:cNvSpPr>
            <a:spLocks noGrp="1"/>
          </p:cNvSpPr>
          <p:nvPr>
            <p:ph type="body" idx="1"/>
          </p:nvPr>
        </p:nvSpPr>
        <p:spPr>
          <a:xfrm>
            <a:off x="505287" y="1825626"/>
            <a:ext cx="10515600" cy="1161793"/>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E72A347-883D-984D-B08A-4C9EBA09688B}"/>
              </a:ext>
            </a:extLst>
          </p:cNvPr>
          <p:cNvSpPr>
            <a:spLocks noGrp="1"/>
          </p:cNvSpPr>
          <p:nvPr>
            <p:ph type="ftr" sz="quarter" idx="3"/>
          </p:nvPr>
        </p:nvSpPr>
        <p:spPr>
          <a:xfrm>
            <a:off x="228600" y="6324602"/>
            <a:ext cx="4114800" cy="365125"/>
          </a:xfrm>
          <a:prstGeom prst="rect">
            <a:avLst/>
          </a:prstGeom>
        </p:spPr>
        <p:txBody>
          <a:bodyPr vert="horz" lIns="0" tIns="0" rIns="0" bIns="0" rtlCol="0" anchor="ctr"/>
          <a:lstStyle>
            <a:lvl1pPr algn="l">
              <a:defRPr sz="675">
                <a:solidFill>
                  <a:schemeClr val="tx1"/>
                </a:solidFill>
                <a:latin typeface="Aptos" panose="020B0004020202020204" pitchFamily="34" charset="0"/>
              </a:defRPr>
            </a:lvl1pPr>
          </a:lstStyle>
          <a:p>
            <a:r>
              <a:rPr lang="en-US" cap="none">
                <a:solidFill>
                  <a:schemeClr val="bg1"/>
                </a:solidFill>
                <a:cs typeface="Arial" charset="0"/>
              </a:rPr>
              <a:t>© GoldSim Technology Group LLC, 2019</a:t>
            </a:r>
            <a:endParaRPr lang="en-US" cap="none" dirty="0">
              <a:solidFill>
                <a:schemeClr val="bg1"/>
              </a:solidFill>
              <a:cs typeface="Arial" charset="0"/>
            </a:endParaRPr>
          </a:p>
        </p:txBody>
      </p:sp>
      <p:sp>
        <p:nvSpPr>
          <p:cNvPr id="6" name="Slide Number Placeholder 5">
            <a:extLst>
              <a:ext uri="{FF2B5EF4-FFF2-40B4-BE49-F238E27FC236}">
                <a16:creationId xmlns:a16="http://schemas.microsoft.com/office/drawing/2014/main" id="{D03A949F-686D-0F4D-8D75-7FD63B298394}"/>
              </a:ext>
            </a:extLst>
          </p:cNvPr>
          <p:cNvSpPr>
            <a:spLocks noGrp="1"/>
          </p:cNvSpPr>
          <p:nvPr>
            <p:ph type="sldNum" sz="quarter" idx="4"/>
          </p:nvPr>
        </p:nvSpPr>
        <p:spPr>
          <a:xfrm>
            <a:off x="11502520" y="6356352"/>
            <a:ext cx="517109" cy="365125"/>
          </a:xfrm>
          <a:prstGeom prst="rect">
            <a:avLst/>
          </a:prstGeom>
        </p:spPr>
        <p:txBody>
          <a:bodyPr vert="horz" lIns="0" tIns="0" rIns="0" bIns="0" rtlCol="0" anchor="ctr"/>
          <a:lstStyle>
            <a:lvl1pPr algn="ctr">
              <a:defRPr sz="900">
                <a:solidFill>
                  <a:schemeClr val="tx1"/>
                </a:solidFill>
              </a:defRPr>
            </a:lvl1pPr>
          </a:lstStyle>
          <a:p>
            <a:fld id="{0F6176D9-9DE5-4AC3-A5DD-5686A4C85902}" type="slidenum">
              <a:rPr lang="en-US" smtClean="0"/>
              <a:pPr/>
              <a:t>‹#›</a:t>
            </a:fld>
            <a:endParaRPr lang="en-US"/>
          </a:p>
        </p:txBody>
      </p:sp>
      <p:pic>
        <p:nvPicPr>
          <p:cNvPr id="9" name="Picture 8">
            <a:extLst>
              <a:ext uri="{FF2B5EF4-FFF2-40B4-BE49-F238E27FC236}">
                <a16:creationId xmlns:a16="http://schemas.microsoft.com/office/drawing/2014/main" id="{B2079EEF-E3A2-E5B9-194D-CF614A8A1BE9}"/>
              </a:ext>
            </a:extLst>
          </p:cNvPr>
          <p:cNvPicPr>
            <a:picLocks noChangeAspect="1"/>
          </p:cNvPicPr>
          <p:nvPr/>
        </p:nvPicPr>
        <p:blipFill>
          <a:blip r:embed="rId10"/>
          <a:srcRect/>
          <a:stretch/>
        </p:blipFill>
        <p:spPr>
          <a:xfrm>
            <a:off x="9780518" y="6355715"/>
            <a:ext cx="1568553" cy="274320"/>
          </a:xfrm>
          <a:prstGeom prst="rect">
            <a:avLst/>
          </a:prstGeom>
        </p:spPr>
      </p:pic>
    </p:spTree>
    <p:extLst>
      <p:ext uri="{BB962C8B-B14F-4D97-AF65-F5344CB8AC3E}">
        <p14:creationId xmlns:p14="http://schemas.microsoft.com/office/powerpoint/2010/main" val="46787981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transition>
    <p:wipe dir="r"/>
  </p:transition>
  <p:hf sldNum="0" hdr="0" dt="0"/>
  <p:txStyles>
    <p:titleStyle>
      <a:lvl1pPr algn="l" defTabSz="685800" rtl="0" eaLnBrk="1" latinLnBrk="0" hangingPunct="1">
        <a:lnSpc>
          <a:spcPct val="90000"/>
        </a:lnSpc>
        <a:spcBef>
          <a:spcPct val="0"/>
        </a:spcBef>
        <a:buNone/>
        <a:defRPr sz="3300" kern="1200">
          <a:solidFill>
            <a:schemeClr val="accent2"/>
          </a:solidFill>
          <a:latin typeface="Aptos ExtraBold"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Clr>
          <a:schemeClr val="tx2"/>
        </a:buClr>
        <a:buFont typeface="Arial" panose="020B0604020202020204" pitchFamily="34" charset="0"/>
        <a:buChar char="•"/>
        <a:defRPr sz="180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2">
                <a:lumMod val="50000"/>
              </a:schemeClr>
            </a:gs>
            <a:gs pos="100000">
              <a:schemeClr val="accent2"/>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E69748-DB02-CE9D-4DFF-7B09C7F40BDD}"/>
              </a:ext>
            </a:extLst>
          </p:cNvPr>
          <p:cNvPicPr>
            <a:picLocks noChangeAspect="1"/>
          </p:cNvPicPr>
          <p:nvPr/>
        </p:nvPicPr>
        <p:blipFill>
          <a:blip r:embed="rId8"/>
          <a:srcRect/>
          <a:stretch/>
        </p:blipFill>
        <p:spPr>
          <a:xfrm>
            <a:off x="11176000" y="0"/>
            <a:ext cx="1016000" cy="6858000"/>
          </a:xfrm>
          <a:prstGeom prst="rect">
            <a:avLst/>
          </a:prstGeom>
        </p:spPr>
      </p:pic>
      <p:sp>
        <p:nvSpPr>
          <p:cNvPr id="2" name="Title Placeholder 1">
            <a:extLst>
              <a:ext uri="{FF2B5EF4-FFF2-40B4-BE49-F238E27FC236}">
                <a16:creationId xmlns:a16="http://schemas.microsoft.com/office/drawing/2014/main" id="{F3C8089D-E8EC-1849-B6D5-4AD090952DEE}"/>
              </a:ext>
            </a:extLst>
          </p:cNvPr>
          <p:cNvSpPr>
            <a:spLocks noGrp="1"/>
          </p:cNvSpPr>
          <p:nvPr>
            <p:ph type="title"/>
          </p:nvPr>
        </p:nvSpPr>
        <p:spPr>
          <a:xfrm>
            <a:off x="505287" y="365127"/>
            <a:ext cx="10515600" cy="13255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8BD129-3E04-954E-9364-8C60B7173F2D}"/>
              </a:ext>
            </a:extLst>
          </p:cNvPr>
          <p:cNvSpPr>
            <a:spLocks noGrp="1"/>
          </p:cNvSpPr>
          <p:nvPr>
            <p:ph type="body" idx="1"/>
          </p:nvPr>
        </p:nvSpPr>
        <p:spPr>
          <a:xfrm>
            <a:off x="505287" y="1825627"/>
            <a:ext cx="10515600" cy="250903"/>
          </a:xfrm>
          <a:prstGeom prst="rect">
            <a:avLst/>
          </a:prstGeom>
        </p:spPr>
        <p:txBody>
          <a:bodyPr vert="horz" lIns="0" tIns="0" rIns="0" bIns="0" rtlCol="0">
            <a:spAutoFit/>
          </a:bodyPr>
          <a:lstStyle/>
          <a:p>
            <a:pPr marL="171450" marR="0" lvl="0" indent="-171450" algn="l" defTabSz="685800" rtl="0" eaLnBrk="1" fontAlgn="auto" latinLnBrk="0" hangingPunct="1">
              <a:lnSpc>
                <a:spcPct val="90000"/>
              </a:lnSpc>
              <a:spcBef>
                <a:spcPts val="750"/>
              </a:spcBef>
              <a:spcAft>
                <a:spcPts val="0"/>
              </a:spcAft>
              <a:buClr>
                <a:srgbClr val="ED9E2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12121"/>
                </a:solidFill>
                <a:effectLst/>
                <a:uLnTx/>
                <a:uFillTx/>
                <a:latin typeface="Aptos" panose="020B0004020202020204" pitchFamily="34" charset="0"/>
                <a:ea typeface="+mn-ea"/>
                <a:cs typeface="+mn-cs"/>
              </a:rPr>
              <a:t>Click to edit Master text styles</a:t>
            </a:r>
          </a:p>
        </p:txBody>
      </p:sp>
      <p:sp>
        <p:nvSpPr>
          <p:cNvPr id="5" name="Footer Placeholder 4">
            <a:extLst>
              <a:ext uri="{FF2B5EF4-FFF2-40B4-BE49-F238E27FC236}">
                <a16:creationId xmlns:a16="http://schemas.microsoft.com/office/drawing/2014/main" id="{DE72A347-883D-984D-B08A-4C9EBA09688B}"/>
              </a:ext>
            </a:extLst>
          </p:cNvPr>
          <p:cNvSpPr>
            <a:spLocks noGrp="1"/>
          </p:cNvSpPr>
          <p:nvPr>
            <p:ph type="ftr" sz="quarter" idx="3"/>
          </p:nvPr>
        </p:nvSpPr>
        <p:spPr>
          <a:xfrm>
            <a:off x="1669832" y="6356352"/>
            <a:ext cx="4114800" cy="365125"/>
          </a:xfrm>
          <a:prstGeom prst="rect">
            <a:avLst/>
          </a:prstGeom>
        </p:spPr>
        <p:txBody>
          <a:bodyPr vert="horz" lIns="0" tIns="0" rIns="0" bIns="0" rtlCol="0" anchor="ctr"/>
          <a:lstStyle>
            <a:lvl1pPr algn="l">
              <a:defRPr sz="900">
                <a:solidFill>
                  <a:schemeClr val="bg1"/>
                </a:solidFill>
              </a:defRPr>
            </a:lvl1pPr>
          </a:lstStyle>
          <a:p>
            <a:r>
              <a:rPr lang="en-US"/>
              <a:t>© GoldSim Technology Group LLC, 2024</a:t>
            </a:r>
            <a:endParaRPr lang="en-US" dirty="0"/>
          </a:p>
        </p:txBody>
      </p:sp>
      <p:sp>
        <p:nvSpPr>
          <p:cNvPr id="6" name="Slide Number Placeholder 5">
            <a:extLst>
              <a:ext uri="{FF2B5EF4-FFF2-40B4-BE49-F238E27FC236}">
                <a16:creationId xmlns:a16="http://schemas.microsoft.com/office/drawing/2014/main" id="{D03A949F-686D-0F4D-8D75-7FD63B298394}"/>
              </a:ext>
            </a:extLst>
          </p:cNvPr>
          <p:cNvSpPr>
            <a:spLocks noGrp="1"/>
          </p:cNvSpPr>
          <p:nvPr>
            <p:ph type="sldNum" sz="quarter" idx="4"/>
          </p:nvPr>
        </p:nvSpPr>
        <p:spPr>
          <a:xfrm>
            <a:off x="11502520" y="6356352"/>
            <a:ext cx="517109" cy="365125"/>
          </a:xfrm>
          <a:prstGeom prst="rect">
            <a:avLst/>
          </a:prstGeom>
        </p:spPr>
        <p:txBody>
          <a:bodyPr vert="horz" lIns="0" tIns="0" rIns="0" bIns="0" rtlCol="0" anchor="ctr"/>
          <a:lstStyle>
            <a:lvl1pPr algn="ctr">
              <a:defRPr sz="900">
                <a:solidFill>
                  <a:schemeClr val="tx1"/>
                </a:solidFill>
              </a:defRPr>
            </a:lvl1pPr>
          </a:lstStyle>
          <a:p>
            <a:fld id="{561927F7-16AA-E945-B7BB-731D3EE0D244}" type="slidenum">
              <a:rPr lang="en-US" smtClean="0"/>
              <a:pPr/>
              <a:t>‹#›</a:t>
            </a:fld>
            <a:endParaRPr lang="en-US" dirty="0"/>
          </a:p>
        </p:txBody>
      </p:sp>
      <p:pic>
        <p:nvPicPr>
          <p:cNvPr id="8" name="Picture 7">
            <a:extLst>
              <a:ext uri="{FF2B5EF4-FFF2-40B4-BE49-F238E27FC236}">
                <a16:creationId xmlns:a16="http://schemas.microsoft.com/office/drawing/2014/main" id="{E4A29ABB-C433-8E65-4E52-4BC4D4A9D768}"/>
              </a:ext>
            </a:extLst>
          </p:cNvPr>
          <p:cNvPicPr>
            <a:picLocks noChangeAspect="1"/>
          </p:cNvPicPr>
          <p:nvPr/>
        </p:nvPicPr>
        <p:blipFill>
          <a:blip r:embed="rId9"/>
          <a:srcRect/>
          <a:stretch/>
        </p:blipFill>
        <p:spPr>
          <a:xfrm>
            <a:off x="9778894" y="6356349"/>
            <a:ext cx="1568557" cy="274320"/>
          </a:xfrm>
          <a:prstGeom prst="rect">
            <a:avLst/>
          </a:prstGeom>
        </p:spPr>
      </p:pic>
    </p:spTree>
    <p:extLst>
      <p:ext uri="{BB962C8B-B14F-4D97-AF65-F5344CB8AC3E}">
        <p14:creationId xmlns:p14="http://schemas.microsoft.com/office/powerpoint/2010/main" val="259199189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hf sldNum="0" hdr="0" dt="0"/>
  <p:txStyles>
    <p:titleStyle>
      <a:lvl1pPr algn="l" defTabSz="685800" rtl="0" eaLnBrk="1" latinLnBrk="0" hangingPunct="1">
        <a:lnSpc>
          <a:spcPct val="90000"/>
        </a:lnSpc>
        <a:spcBef>
          <a:spcPct val="0"/>
        </a:spcBef>
        <a:buNone/>
        <a:defRPr sz="3300" kern="1200">
          <a:solidFill>
            <a:schemeClr val="accent1"/>
          </a:solidFill>
          <a:latin typeface="Aptos ExtraBold" panose="020B0004020202020204" pitchFamily="34" charset="0"/>
          <a:ea typeface="+mj-ea"/>
          <a:cs typeface="+mj-cs"/>
        </a:defRPr>
      </a:lvl1pPr>
    </p:titleStyle>
    <p:bodyStyle>
      <a:lvl1pPr marL="171450" indent="-171450" algn="l" defTabSz="685800" rtl="0" eaLnBrk="1" latinLnBrk="0" hangingPunct="1">
        <a:lnSpc>
          <a:spcPct val="90000"/>
        </a:lnSpc>
        <a:spcBef>
          <a:spcPts val="750"/>
        </a:spcBef>
        <a:buClr>
          <a:srgbClr val="FFC000"/>
        </a:buClr>
        <a:buFont typeface="Arial" panose="020B0604020202020204" pitchFamily="34" charset="0"/>
        <a:buChar char="•"/>
        <a:defRPr sz="1350" kern="1200">
          <a:solidFill>
            <a:schemeClr val="bg1"/>
          </a:solidFill>
          <a:latin typeface="Aptos" panose="020B0004020202020204" pitchFamily="34" charset="0"/>
          <a:ea typeface="+mn-ea"/>
          <a:cs typeface="+mn-cs"/>
        </a:defRPr>
      </a:lvl1pPr>
      <a:lvl2pPr marL="514350" indent="-171450" algn="l" defTabSz="685800" rtl="0" eaLnBrk="1" latinLnBrk="0" hangingPunct="1">
        <a:lnSpc>
          <a:spcPct val="90000"/>
        </a:lnSpc>
        <a:spcBef>
          <a:spcPts val="375"/>
        </a:spcBef>
        <a:buClr>
          <a:srgbClr val="FFC000"/>
        </a:buClr>
        <a:buFont typeface="Arial" panose="020B0604020202020204" pitchFamily="34" charset="0"/>
        <a:buChar char="•"/>
        <a:defRPr sz="1350" kern="1200">
          <a:solidFill>
            <a:schemeClr val="bg1"/>
          </a:solidFill>
          <a:latin typeface="Aptos" panose="020B0004020202020204" pitchFamily="34" charset="0"/>
          <a:ea typeface="+mn-ea"/>
          <a:cs typeface="+mn-cs"/>
        </a:defRPr>
      </a:lvl2pPr>
      <a:lvl3pPr marL="857250" indent="-171450" algn="l" defTabSz="685800" rtl="0" eaLnBrk="1" latinLnBrk="0" hangingPunct="1">
        <a:lnSpc>
          <a:spcPct val="90000"/>
        </a:lnSpc>
        <a:spcBef>
          <a:spcPts val="375"/>
        </a:spcBef>
        <a:buClr>
          <a:srgbClr val="FFC000"/>
        </a:buClr>
        <a:buFont typeface="Arial" panose="020B0604020202020204" pitchFamily="34" charset="0"/>
        <a:buChar char="•"/>
        <a:defRPr sz="1688" kern="1200">
          <a:solidFill>
            <a:schemeClr val="bg1"/>
          </a:solidFill>
          <a:latin typeface="Aptos" panose="020B0004020202020204" pitchFamily="34" charset="0"/>
          <a:ea typeface="+mn-ea"/>
          <a:cs typeface="+mn-cs"/>
        </a:defRPr>
      </a:lvl3pPr>
      <a:lvl4pPr marL="1200150" indent="-171450" algn="l" defTabSz="685800" rtl="0" eaLnBrk="1" latinLnBrk="0" hangingPunct="1">
        <a:lnSpc>
          <a:spcPct val="90000"/>
        </a:lnSpc>
        <a:spcBef>
          <a:spcPts val="375"/>
        </a:spcBef>
        <a:buClr>
          <a:srgbClr val="FFC000"/>
        </a:buClr>
        <a:buFont typeface="Arial" panose="020B0604020202020204" pitchFamily="34" charset="0"/>
        <a:buChar char="•"/>
        <a:defRPr sz="1463" kern="1200">
          <a:solidFill>
            <a:schemeClr val="bg1"/>
          </a:solidFill>
          <a:latin typeface="Aptos" panose="020B0004020202020204" pitchFamily="34" charset="0"/>
          <a:ea typeface="+mn-ea"/>
          <a:cs typeface="+mn-cs"/>
        </a:defRPr>
      </a:lvl4pPr>
      <a:lvl5pPr marL="1543050" indent="-171450" algn="l" defTabSz="685800" rtl="0" eaLnBrk="1" latinLnBrk="0" hangingPunct="1">
        <a:lnSpc>
          <a:spcPct val="90000"/>
        </a:lnSpc>
        <a:spcBef>
          <a:spcPts val="375"/>
        </a:spcBef>
        <a:buClr>
          <a:srgbClr val="FFC000"/>
        </a:buClr>
        <a:buFont typeface="Arial" panose="020B0604020202020204" pitchFamily="34" charset="0"/>
        <a:buChar char="•"/>
        <a:defRPr sz="1088" kern="1200">
          <a:solidFill>
            <a:schemeClr val="bg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support.goldsim.com/hc/en-us/articles/360011433454-Solute-Mixing-and-Geochemical-Equilibrium-Example-Models"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73915" y="4964853"/>
            <a:ext cx="8527952" cy="1285553"/>
          </a:xfrm>
        </p:spPr>
        <p:txBody>
          <a:bodyPr/>
          <a:lstStyle/>
          <a:p>
            <a:pPr algn="ctr"/>
            <a:r>
              <a:rPr lang="en-US" dirty="0">
                <a:solidFill>
                  <a:srgbClr val="2D3E59"/>
                </a:solidFill>
              </a:rPr>
              <a:t>Modeling Water Treatment Using the Contaminant Transport Module</a:t>
            </a:r>
          </a:p>
        </p:txBody>
      </p:sp>
      <p:sp>
        <p:nvSpPr>
          <p:cNvPr id="5" name="Text Placeholder 4"/>
          <p:cNvSpPr>
            <a:spLocks noGrp="1"/>
          </p:cNvSpPr>
          <p:nvPr>
            <p:ph type="body" sz="half" idx="2"/>
          </p:nvPr>
        </p:nvSpPr>
        <p:spPr>
          <a:xfrm>
            <a:off x="5159846" y="6263640"/>
            <a:ext cx="2252311" cy="594360"/>
          </a:xfrm>
        </p:spPr>
        <p:txBody>
          <a:bodyPr>
            <a:normAutofit fontScale="92500"/>
          </a:bodyPr>
          <a:lstStyle/>
          <a:p>
            <a:pPr algn="ctr"/>
            <a:r>
              <a:rPr lang="en-US" sz="1800" dirty="0">
                <a:solidFill>
                  <a:srgbClr val="2D3E59"/>
                </a:solidFill>
              </a:rPr>
              <a:t>Rick Kossik</a:t>
            </a:r>
          </a:p>
          <a:p>
            <a:pPr algn="ctr"/>
            <a:r>
              <a:rPr lang="en-US" sz="1800" dirty="0">
                <a:solidFill>
                  <a:srgbClr val="2D3E59"/>
                </a:solidFill>
              </a:rPr>
              <a:t>rkossik@goldsim.com</a:t>
            </a:r>
          </a:p>
        </p:txBody>
      </p:sp>
      <p:pic>
        <p:nvPicPr>
          <p:cNvPr id="6" name="Picture 5">
            <a:extLst>
              <a:ext uri="{FF2B5EF4-FFF2-40B4-BE49-F238E27FC236}">
                <a16:creationId xmlns:a16="http://schemas.microsoft.com/office/drawing/2014/main" id="{9EF545A5-B3D9-4494-8884-F5B6341B1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032" y="505279"/>
            <a:ext cx="6452363" cy="4298887"/>
          </a:xfrm>
          <a:prstGeom prst="rect">
            <a:avLst/>
          </a:prstGeom>
        </p:spPr>
      </p:pic>
    </p:spTree>
    <p:extLst>
      <p:ext uri="{BB962C8B-B14F-4D97-AF65-F5344CB8AC3E}">
        <p14:creationId xmlns:p14="http://schemas.microsoft.com/office/powerpoint/2010/main" val="270099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Transport Pathways</a:t>
            </a:r>
          </a:p>
        </p:txBody>
      </p:sp>
      <p:sp>
        <p:nvSpPr>
          <p:cNvPr id="3" name="Content Placeholder 2"/>
          <p:cNvSpPr>
            <a:spLocks noGrp="1"/>
          </p:cNvSpPr>
          <p:nvPr>
            <p:ph idx="1"/>
          </p:nvPr>
        </p:nvSpPr>
        <p:spPr>
          <a:xfrm>
            <a:off x="518161" y="1454573"/>
            <a:ext cx="9926319" cy="4495800"/>
          </a:xfrm>
        </p:spPr>
        <p:txBody>
          <a:bodyPr>
            <a:noAutofit/>
          </a:bodyPr>
          <a:lstStyle/>
          <a:p>
            <a:pPr marL="457200" indent="-223838">
              <a:buFont typeface="Courier New" panose="02070309020205020404" pitchFamily="49" charset="0"/>
              <a:buChar char="o"/>
            </a:pPr>
            <a:r>
              <a:rPr lang="en-US" altLang="en-US" sz="2400" dirty="0">
                <a:solidFill>
                  <a:srgbClr val="FF0000"/>
                </a:solidFill>
              </a:rPr>
              <a:t>Transport pathways</a:t>
            </a:r>
            <a:r>
              <a:rPr lang="en-US" altLang="en-US" sz="2400" dirty="0"/>
              <a:t> represent those parts of the system through which species mass is transported and/or in which species mass is stored.</a:t>
            </a:r>
          </a:p>
          <a:p>
            <a:pPr marL="868870" lvl="1" indent="-342900">
              <a:buFont typeface="Wingdings" panose="05000000000000000000" pitchFamily="2" charset="2"/>
              <a:buChar char="§"/>
            </a:pPr>
            <a:r>
              <a:rPr lang="en-US" altLang="en-US" sz="2400" dirty="0"/>
              <a:t>Tanks, ponds, aquifers, lakes, soil columns, etc.</a:t>
            </a:r>
          </a:p>
          <a:p>
            <a:pPr marL="457200" indent="-223838">
              <a:buFont typeface="Courier New" panose="02070309020205020404" pitchFamily="49" charset="0"/>
              <a:buChar char="o"/>
            </a:pPr>
            <a:r>
              <a:rPr lang="en-US" altLang="en-US" sz="2400" dirty="0"/>
              <a:t>You define the properties of the pathways, such as geometry, volume, and pathway discretization.</a:t>
            </a:r>
          </a:p>
          <a:p>
            <a:pPr marL="457200" indent="-223838">
              <a:buFont typeface="Courier New" panose="02070309020205020404" pitchFamily="49" charset="0"/>
              <a:buChar char="o"/>
            </a:pPr>
            <a:r>
              <a:rPr lang="en-US" altLang="en-US" sz="2400" dirty="0"/>
              <a:t>You define which </a:t>
            </a:r>
            <a:r>
              <a:rPr lang="en-US" altLang="en-US" sz="2400" dirty="0">
                <a:solidFill>
                  <a:srgbClr val="FF0000"/>
                </a:solidFill>
              </a:rPr>
              <a:t>media</a:t>
            </a:r>
            <a:r>
              <a:rPr lang="en-US" altLang="en-US" sz="2400" dirty="0"/>
              <a:t> (e.g., air, water, sediments, rock) types are present in the pathway</a:t>
            </a:r>
          </a:p>
        </p:txBody>
      </p:sp>
    </p:spTree>
    <p:extLst>
      <p:ext uri="{BB962C8B-B14F-4D97-AF65-F5344CB8AC3E}">
        <p14:creationId xmlns:p14="http://schemas.microsoft.com/office/powerpoint/2010/main" val="416857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Transport Pathways</a:t>
            </a:r>
          </a:p>
        </p:txBody>
      </p:sp>
      <p:sp>
        <p:nvSpPr>
          <p:cNvPr id="3" name="Content Placeholder 2"/>
          <p:cNvSpPr>
            <a:spLocks noGrp="1"/>
          </p:cNvSpPr>
          <p:nvPr>
            <p:ph idx="1"/>
          </p:nvPr>
        </p:nvSpPr>
        <p:spPr>
          <a:xfrm>
            <a:off x="505287" y="1564640"/>
            <a:ext cx="10515600" cy="3698240"/>
          </a:xfrm>
        </p:spPr>
        <p:txBody>
          <a:bodyPr>
            <a:normAutofit/>
          </a:bodyPr>
          <a:lstStyle/>
          <a:p>
            <a:r>
              <a:rPr lang="en-US" sz="2600" dirty="0"/>
              <a:t>Pathways can be thought of as </a:t>
            </a:r>
            <a:r>
              <a:rPr lang="en-US" sz="2600" dirty="0">
                <a:solidFill>
                  <a:srgbClr val="FF0000"/>
                </a:solidFill>
              </a:rPr>
              <a:t>transfer functions</a:t>
            </a:r>
          </a:p>
          <a:p>
            <a:endParaRPr lang="en-US" sz="2400" dirty="0"/>
          </a:p>
          <a:p>
            <a:endParaRPr lang="en-US" sz="2400" dirty="0"/>
          </a:p>
          <a:p>
            <a:endParaRPr lang="en-US" sz="2400" dirty="0"/>
          </a:p>
          <a:p>
            <a:endParaRPr lang="en-US" sz="2400" dirty="0"/>
          </a:p>
          <a:p>
            <a:pPr marL="0" indent="0">
              <a:buNone/>
            </a:pPr>
            <a:endParaRPr lang="en-US" sz="2400" dirty="0"/>
          </a:p>
          <a:p>
            <a:pPr>
              <a:spcAft>
                <a:spcPts val="600"/>
              </a:spcAft>
            </a:pPr>
            <a:r>
              <a:rPr lang="en-US" sz="2600" dirty="0"/>
              <a:t>Each pathway type (or transfer function) assumes or represents a particular range of physical transport processes.</a:t>
            </a:r>
          </a:p>
          <a:p>
            <a:endParaRPr lang="en-US" dirty="0"/>
          </a:p>
        </p:txBody>
      </p:sp>
      <p:pic>
        <p:nvPicPr>
          <p:cNvPr id="5" name="Picture 4" descr="PATH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522" y="2201334"/>
            <a:ext cx="715803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46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Transport Pathways</a:t>
            </a:r>
          </a:p>
        </p:txBody>
      </p:sp>
      <p:sp>
        <p:nvSpPr>
          <p:cNvPr id="3" name="Content Placeholder 2"/>
          <p:cNvSpPr>
            <a:spLocks noGrp="1"/>
          </p:cNvSpPr>
          <p:nvPr>
            <p:ph idx="1"/>
          </p:nvPr>
        </p:nvSpPr>
        <p:spPr>
          <a:xfrm>
            <a:off x="504613" y="1454573"/>
            <a:ext cx="10251440" cy="1331259"/>
          </a:xfrm>
        </p:spPr>
        <p:txBody>
          <a:bodyPr>
            <a:normAutofit/>
          </a:bodyPr>
          <a:lstStyle/>
          <a:p>
            <a:r>
              <a:rPr lang="en-US" altLang="en-US" sz="2400" dirty="0"/>
              <a:t>You create a mass transport system by defining a </a:t>
            </a:r>
            <a:r>
              <a:rPr lang="en-US" altLang="en-US" sz="2400" dirty="0">
                <a:solidFill>
                  <a:srgbClr val="FF0000"/>
                </a:solidFill>
              </a:rPr>
              <a:t>network of transport pathways </a:t>
            </a:r>
            <a:r>
              <a:rPr lang="en-US" altLang="en-US" sz="2400" dirty="0"/>
              <a:t>using </a:t>
            </a:r>
            <a:r>
              <a:rPr lang="en-US" altLang="en-US" sz="2400" dirty="0">
                <a:solidFill>
                  <a:srgbClr val="FF0000"/>
                </a:solidFill>
              </a:rPr>
              <a:t>mass flux links</a:t>
            </a:r>
            <a:r>
              <a:rPr lang="en-US" altLang="en-US" sz="2400" dirty="0"/>
              <a:t> among the pathways.</a:t>
            </a:r>
          </a:p>
          <a:p>
            <a:pPr marL="0" indent="0">
              <a:buNone/>
            </a:pPr>
            <a:endParaRPr lang="en-US" dirty="0"/>
          </a:p>
        </p:txBody>
      </p:sp>
      <p:pic>
        <p:nvPicPr>
          <p:cNvPr id="5" name="Picture 4"/>
          <p:cNvPicPr>
            <a:picLocks noChangeAspect="1"/>
          </p:cNvPicPr>
          <p:nvPr/>
        </p:nvPicPr>
        <p:blipFill>
          <a:blip r:embed="rId2"/>
          <a:stretch>
            <a:fillRect/>
          </a:stretch>
        </p:blipFill>
        <p:spPr>
          <a:xfrm>
            <a:off x="3890683" y="2915279"/>
            <a:ext cx="3709819" cy="2674216"/>
          </a:xfrm>
          <a:prstGeom prst="rect">
            <a:avLst/>
          </a:prstGeom>
        </p:spPr>
      </p:pic>
    </p:spTree>
    <p:extLst>
      <p:ext uri="{BB962C8B-B14F-4D97-AF65-F5344CB8AC3E}">
        <p14:creationId xmlns:p14="http://schemas.microsoft.com/office/powerpoint/2010/main" val="15692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Transport Pathways</a:t>
            </a:r>
          </a:p>
        </p:txBody>
      </p:sp>
      <p:sp>
        <p:nvSpPr>
          <p:cNvPr id="3" name="Content Placeholder 2"/>
          <p:cNvSpPr>
            <a:spLocks noGrp="1"/>
          </p:cNvSpPr>
          <p:nvPr>
            <p:ph idx="1"/>
          </p:nvPr>
        </p:nvSpPr>
        <p:spPr>
          <a:xfrm>
            <a:off x="492163" y="4123566"/>
            <a:ext cx="7543800" cy="1331258"/>
          </a:xfrm>
        </p:spPr>
        <p:txBody>
          <a:bodyPr>
            <a:noAutofit/>
          </a:bodyPr>
          <a:lstStyle/>
          <a:p>
            <a:pPr marL="457200" indent="-223838">
              <a:spcBef>
                <a:spcPts val="1800"/>
              </a:spcBef>
              <a:buFont typeface="Courier New" panose="02070309020205020404" pitchFamily="49" charset="0"/>
              <a:buChar char="o"/>
            </a:pPr>
            <a:r>
              <a:rPr lang="en-US" altLang="en-US" sz="2400" dirty="0"/>
              <a:t>We will focus on Cells today to illustrate features to simulate water treatment</a:t>
            </a:r>
          </a:p>
        </p:txBody>
      </p:sp>
      <p:pic>
        <p:nvPicPr>
          <p:cNvPr id="6" name="Picture 5"/>
          <p:cNvPicPr>
            <a:picLocks noChangeAspect="1"/>
          </p:cNvPicPr>
          <p:nvPr/>
        </p:nvPicPr>
        <p:blipFill>
          <a:blip r:embed="rId2"/>
          <a:stretch>
            <a:fillRect/>
          </a:stretch>
        </p:blipFill>
        <p:spPr>
          <a:xfrm>
            <a:off x="1000813" y="2352041"/>
            <a:ext cx="6783441" cy="1295400"/>
          </a:xfrm>
          <a:prstGeom prst="rect">
            <a:avLst/>
          </a:prstGeom>
        </p:spPr>
      </p:pic>
      <p:sp>
        <p:nvSpPr>
          <p:cNvPr id="5" name="Rectangle 4"/>
          <p:cNvSpPr/>
          <p:nvPr/>
        </p:nvSpPr>
        <p:spPr>
          <a:xfrm>
            <a:off x="1047974" y="2288788"/>
            <a:ext cx="1036858" cy="13447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2378337" y="3482788"/>
            <a:ext cx="7543800" cy="3070412"/>
          </a:xfrm>
          <a:prstGeom prst="rect">
            <a:avLst/>
          </a:prstGeom>
        </p:spPr>
        <p:txBody>
          <a:bodyPr vert="horz" lIns="0" tIns="45720" rIns="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Tx/>
              <a:buNone/>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223838">
              <a:spcBef>
                <a:spcPts val="1800"/>
              </a:spcBef>
              <a:buFont typeface="Courier New" panose="02070309020205020404" pitchFamily="49" charset="0"/>
              <a:buChar char="o"/>
            </a:pPr>
            <a:endParaRPr lang="en-US" dirty="0"/>
          </a:p>
        </p:txBody>
      </p:sp>
      <p:sp>
        <p:nvSpPr>
          <p:cNvPr id="8" name="Content Placeholder 2"/>
          <p:cNvSpPr txBox="1">
            <a:spLocks/>
          </p:cNvSpPr>
          <p:nvPr/>
        </p:nvSpPr>
        <p:spPr>
          <a:xfrm>
            <a:off x="492163" y="1541730"/>
            <a:ext cx="7543800" cy="564777"/>
          </a:xfrm>
          <a:prstGeom prst="rect">
            <a:avLst/>
          </a:prstGeom>
        </p:spPr>
        <p:txBody>
          <a:bodyPr vert="horz" lIns="0" tIns="45720" rIns="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Tx/>
              <a:buNone/>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223838">
              <a:buClr>
                <a:srgbClr val="C89600"/>
              </a:buClr>
              <a:buFont typeface="Courier New" panose="02070309020205020404" pitchFamily="49" charset="0"/>
              <a:buChar char="o"/>
            </a:pPr>
            <a:r>
              <a:rPr lang="en-US" altLang="en-US" dirty="0"/>
              <a:t>GoldSim provides five type of pathways:</a:t>
            </a:r>
          </a:p>
          <a:p>
            <a:pPr marL="457200" indent="-223838">
              <a:spcBef>
                <a:spcPts val="0"/>
              </a:spcBef>
              <a:spcAft>
                <a:spcPts val="0"/>
              </a:spcAft>
              <a:buFont typeface="Courier New" panose="02070309020205020404" pitchFamily="49" charset="0"/>
              <a:buChar char="o"/>
            </a:pPr>
            <a:endParaRPr lang="en-US" altLang="en-US" dirty="0"/>
          </a:p>
          <a:p>
            <a:pPr marL="457200" indent="-223838">
              <a:spcBef>
                <a:spcPts val="0"/>
              </a:spcBef>
              <a:spcAft>
                <a:spcPts val="0"/>
              </a:spcAft>
              <a:buFont typeface="Courier New" panose="02070309020205020404" pitchFamily="49" charset="0"/>
              <a:buChar char="o"/>
            </a:pPr>
            <a:endParaRPr lang="en-US" altLang="en-US" dirty="0"/>
          </a:p>
        </p:txBody>
      </p:sp>
    </p:spTree>
    <p:extLst>
      <p:ext uri="{BB962C8B-B14F-4D97-AF65-F5344CB8AC3E}">
        <p14:creationId xmlns:p14="http://schemas.microsoft.com/office/powerpoint/2010/main" val="11396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107" y="5481320"/>
            <a:ext cx="6664960" cy="822960"/>
          </a:xfrm>
        </p:spPr>
        <p:txBody>
          <a:bodyPr/>
          <a:lstStyle/>
          <a:p>
            <a:r>
              <a:rPr lang="en-US" dirty="0">
                <a:solidFill>
                  <a:srgbClr val="002060"/>
                </a:solidFill>
              </a:rPr>
              <a:t>Simulating Water Treatment</a:t>
            </a:r>
          </a:p>
        </p:txBody>
      </p:sp>
      <p:pic>
        <p:nvPicPr>
          <p:cNvPr id="6" name="Picture 5">
            <a:extLst>
              <a:ext uri="{FF2B5EF4-FFF2-40B4-BE49-F238E27FC236}">
                <a16:creationId xmlns:a16="http://schemas.microsoft.com/office/drawing/2014/main" id="{C5EBFCF4-79E1-4664-BDA3-3DA6F294F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819" y="376585"/>
            <a:ext cx="6452363" cy="4298887"/>
          </a:xfrm>
          <a:prstGeom prst="rect">
            <a:avLst/>
          </a:prstGeom>
        </p:spPr>
      </p:pic>
    </p:spTree>
    <p:extLst>
      <p:ext uri="{BB962C8B-B14F-4D97-AF65-F5344CB8AC3E}">
        <p14:creationId xmlns:p14="http://schemas.microsoft.com/office/powerpoint/2010/main" val="230758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a:t>Cell Pathways</a:t>
            </a:r>
          </a:p>
        </p:txBody>
      </p:sp>
      <p:sp>
        <p:nvSpPr>
          <p:cNvPr id="46083" name="Rectangle 3"/>
          <p:cNvSpPr>
            <a:spLocks noGrp="1" noChangeArrowheads="1"/>
          </p:cNvSpPr>
          <p:nvPr>
            <p:ph idx="1"/>
          </p:nvPr>
        </p:nvSpPr>
        <p:spPr>
          <a:xfrm>
            <a:off x="505287" y="1825626"/>
            <a:ext cx="10515600" cy="3557962"/>
          </a:xfrm>
          <a:noFill/>
        </p:spPr>
        <p:txBody>
          <a:bodyPr/>
          <a:lstStyle/>
          <a:p>
            <a:r>
              <a:rPr lang="en-US" altLang="en-US" sz="2400" dirty="0"/>
              <a:t>Act as </a:t>
            </a:r>
            <a:r>
              <a:rPr lang="en-US" altLang="en-US" sz="2400" dirty="0">
                <a:solidFill>
                  <a:srgbClr val="FF0000"/>
                </a:solidFill>
              </a:rPr>
              <a:t>mixing cells</a:t>
            </a:r>
          </a:p>
          <a:p>
            <a:r>
              <a:rPr lang="en-US" altLang="en-US" sz="2400" dirty="0"/>
              <a:t>Specify multiple media</a:t>
            </a:r>
          </a:p>
          <a:p>
            <a:pPr lvl="1"/>
            <a:r>
              <a:rPr lang="en-US" altLang="en-US" sz="2400" dirty="0"/>
              <a:t>always contains a single reference fluid</a:t>
            </a:r>
          </a:p>
          <a:p>
            <a:r>
              <a:rPr lang="en-US" altLang="en-US" sz="2400" dirty="0"/>
              <a:t>Mass is </a:t>
            </a:r>
            <a:r>
              <a:rPr lang="en-US" altLang="en-US" sz="2400" dirty="0">
                <a:solidFill>
                  <a:srgbClr val="FF0000"/>
                </a:solidFill>
              </a:rPr>
              <a:t>instantly mixed and equilibrated</a:t>
            </a:r>
            <a:r>
              <a:rPr lang="en-US" altLang="en-US" sz="2400" dirty="0"/>
              <a:t> (partitioned between media) within cell</a:t>
            </a:r>
          </a:p>
          <a:p>
            <a:r>
              <a:rPr lang="en-US" altLang="en-US" sz="2400" dirty="0">
                <a:solidFill>
                  <a:srgbClr val="FF0000"/>
                </a:solidFill>
              </a:rPr>
              <a:t>Solubility constraints</a:t>
            </a:r>
            <a:r>
              <a:rPr lang="en-US" altLang="en-US" sz="2400" dirty="0"/>
              <a:t> can be imposed in cell</a:t>
            </a:r>
          </a:p>
          <a:p>
            <a:r>
              <a:rPr lang="en-US" altLang="en-US" sz="2400" dirty="0"/>
              <a:t>Can have specified </a:t>
            </a:r>
            <a:r>
              <a:rPr lang="en-US" altLang="en-US" sz="2400" dirty="0">
                <a:solidFill>
                  <a:srgbClr val="FF0000"/>
                </a:solidFill>
              </a:rPr>
              <a:t>initial/boundary condition</a:t>
            </a:r>
            <a:endParaRPr lang="en-US" altLang="en-US" sz="2400" dirty="0"/>
          </a:p>
          <a:p>
            <a:r>
              <a:rPr lang="en-US" altLang="en-US" sz="2400" dirty="0"/>
              <a:t>Behavior of cell network is mathematically equivalent to </a:t>
            </a:r>
            <a:r>
              <a:rPr lang="en-US" altLang="en-US" sz="2400" dirty="0">
                <a:solidFill>
                  <a:srgbClr val="FF0000"/>
                </a:solidFill>
              </a:rPr>
              <a:t>network of finite volumes</a:t>
            </a:r>
          </a:p>
        </p:txBody>
      </p:sp>
    </p:spTree>
    <p:extLst>
      <p:ext uri="{BB962C8B-B14F-4D97-AF65-F5344CB8AC3E}">
        <p14:creationId xmlns:p14="http://schemas.microsoft.com/office/powerpoint/2010/main" val="1377736728"/>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25098" y="201507"/>
            <a:ext cx="10114209" cy="838200"/>
          </a:xfrm>
        </p:spPr>
        <p:txBody>
          <a:bodyPr>
            <a:noAutofit/>
          </a:bodyPr>
          <a:lstStyle/>
          <a:p>
            <a:br>
              <a:rPr lang="en-US" altLang="en-US" dirty="0"/>
            </a:br>
            <a:r>
              <a:rPr lang="en-US" altLang="en-US" dirty="0"/>
              <a:t>Example: Two Inflows into a Well-Mixed Flow-Through Tank</a:t>
            </a:r>
          </a:p>
        </p:txBody>
      </p:sp>
      <p:sp>
        <p:nvSpPr>
          <p:cNvPr id="47107" name="Rectangle 3"/>
          <p:cNvSpPr>
            <a:spLocks noGrp="1" noChangeArrowheads="1"/>
          </p:cNvSpPr>
          <p:nvPr>
            <p:ph idx="1"/>
          </p:nvPr>
        </p:nvSpPr>
        <p:spPr>
          <a:xfrm>
            <a:off x="703979" y="1534186"/>
            <a:ext cx="9970794" cy="2659767"/>
          </a:xfrm>
        </p:spPr>
        <p:txBody>
          <a:bodyPr/>
          <a:lstStyle/>
          <a:p>
            <a:pPr marL="0" indent="0">
              <a:buNone/>
            </a:pPr>
            <a:r>
              <a:rPr lang="en-US" altLang="en-US" sz="2400" dirty="0"/>
              <a:t>In this model, we are only mixing two incoming streams of water (no treatment)</a:t>
            </a:r>
          </a:p>
          <a:p>
            <a:pPr marL="578358" lvl="1" indent="-285750"/>
            <a:r>
              <a:rPr lang="en-US" altLang="en-US" sz="2000" dirty="0"/>
              <a:t>Tank holds 10 m3 of water</a:t>
            </a:r>
          </a:p>
          <a:p>
            <a:pPr marL="578358" lvl="1" indent="-285750"/>
            <a:r>
              <a:rPr lang="en-US" altLang="en-US" sz="2000" dirty="0"/>
              <a:t>Initially concentration in the tank is 0 g/m3</a:t>
            </a:r>
          </a:p>
          <a:p>
            <a:pPr marL="578358" lvl="1" indent="-285750"/>
            <a:r>
              <a:rPr lang="en-US" altLang="en-US" sz="2000" dirty="0"/>
              <a:t>Inflow1: 0.5 m3/day of water with concentration of Fe and Zn of 1 g/m3</a:t>
            </a:r>
          </a:p>
          <a:p>
            <a:pPr marL="578358" lvl="1" indent="-285750"/>
            <a:r>
              <a:rPr lang="en-US" altLang="en-US" sz="2000" dirty="0"/>
              <a:t>Inflow2: 0.5 m3/day of water with concentration of Fe and Zn of 2 g/m3</a:t>
            </a:r>
          </a:p>
          <a:p>
            <a:pPr marL="578358" lvl="1" indent="-285750"/>
            <a:r>
              <a:rPr lang="en-US" altLang="en-US" sz="2000" dirty="0"/>
              <a:t>1 m3/day of water is discharged (volume stays constant)</a:t>
            </a:r>
          </a:p>
          <a:p>
            <a:endParaRPr lang="en-US" altLang="en-US" dirty="0"/>
          </a:p>
        </p:txBody>
      </p:sp>
      <p:grpSp>
        <p:nvGrpSpPr>
          <p:cNvPr id="2" name="Group 1">
            <a:extLst>
              <a:ext uri="{FF2B5EF4-FFF2-40B4-BE49-F238E27FC236}">
                <a16:creationId xmlns:a16="http://schemas.microsoft.com/office/drawing/2014/main" id="{E279C8B8-F122-D4B6-9BA8-E7F8A7012310}"/>
              </a:ext>
            </a:extLst>
          </p:cNvPr>
          <p:cNvGrpSpPr/>
          <p:nvPr/>
        </p:nvGrpSpPr>
        <p:grpSpPr>
          <a:xfrm>
            <a:off x="2803139" y="4160917"/>
            <a:ext cx="5203075" cy="2415759"/>
            <a:chOff x="3974926" y="3686784"/>
            <a:chExt cx="5203075" cy="2415759"/>
          </a:xfrm>
        </p:grpSpPr>
        <p:sp>
          <p:nvSpPr>
            <p:cNvPr id="9" name="Oval 8">
              <a:extLst>
                <a:ext uri="{FF2B5EF4-FFF2-40B4-BE49-F238E27FC236}">
                  <a16:creationId xmlns:a16="http://schemas.microsoft.com/office/drawing/2014/main" id="{FB872E7F-A0D5-4788-A2D3-D54013B0F702}"/>
                </a:ext>
              </a:extLst>
            </p:cNvPr>
            <p:cNvSpPr/>
            <p:nvPr/>
          </p:nvSpPr>
          <p:spPr bwMode="auto">
            <a:xfrm>
              <a:off x="3974926" y="5102944"/>
              <a:ext cx="1019465" cy="999599"/>
            </a:xfrm>
            <a:prstGeom prst="ellipse">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dirty="0">
                  <a:latin typeface="Times New Roman" pitchFamily="18" charset="0"/>
                </a:rPr>
                <a:t>System2</a:t>
              </a:r>
            </a:p>
          </p:txBody>
        </p:sp>
        <p:sp>
          <p:nvSpPr>
            <p:cNvPr id="10" name="Oval 9">
              <a:extLst>
                <a:ext uri="{FF2B5EF4-FFF2-40B4-BE49-F238E27FC236}">
                  <a16:creationId xmlns:a16="http://schemas.microsoft.com/office/drawing/2014/main" id="{786B0D74-5E0F-4AD2-BCD6-BAE318331ED9}"/>
                </a:ext>
              </a:extLst>
            </p:cNvPr>
            <p:cNvSpPr/>
            <p:nvPr/>
          </p:nvSpPr>
          <p:spPr bwMode="auto">
            <a:xfrm>
              <a:off x="5972385" y="4542824"/>
              <a:ext cx="1105429" cy="1049575"/>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dirty="0">
                  <a:latin typeface="Times New Roman" pitchFamily="18" charset="0"/>
                </a:rPr>
                <a:t>Mixing Tank</a:t>
              </a:r>
            </a:p>
          </p:txBody>
        </p:sp>
        <p:cxnSp>
          <p:nvCxnSpPr>
            <p:cNvPr id="11" name="Straight Arrow Connector 10">
              <a:extLst>
                <a:ext uri="{FF2B5EF4-FFF2-40B4-BE49-F238E27FC236}">
                  <a16:creationId xmlns:a16="http://schemas.microsoft.com/office/drawing/2014/main" id="{FE387EB6-06FF-447A-B35B-A8E556CD1F62}"/>
                </a:ext>
              </a:extLst>
            </p:cNvPr>
            <p:cNvCxnSpPr>
              <a:cxnSpLocks/>
            </p:cNvCxnSpPr>
            <p:nvPr/>
          </p:nvCxnSpPr>
          <p:spPr bwMode="auto">
            <a:xfrm flipV="1">
              <a:off x="5054987" y="5230191"/>
              <a:ext cx="840413" cy="256212"/>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9AFD45A2-B8BC-4850-83AD-C0A8EAB36244}"/>
                </a:ext>
              </a:extLst>
            </p:cNvPr>
            <p:cNvCxnSpPr>
              <a:cxnSpLocks/>
              <a:endCxn id="17" idx="2"/>
            </p:cNvCxnSpPr>
            <p:nvPr/>
          </p:nvCxnSpPr>
          <p:spPr bwMode="auto">
            <a:xfrm>
              <a:off x="7192139" y="5081859"/>
              <a:ext cx="966397" cy="0"/>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a:extLst>
                <a:ext uri="{FF2B5EF4-FFF2-40B4-BE49-F238E27FC236}">
                  <a16:creationId xmlns:a16="http://schemas.microsoft.com/office/drawing/2014/main" id="{8DAFA384-74CE-4132-962F-DB2A7A246031}"/>
                </a:ext>
              </a:extLst>
            </p:cNvPr>
            <p:cNvSpPr/>
            <p:nvPr/>
          </p:nvSpPr>
          <p:spPr bwMode="auto">
            <a:xfrm>
              <a:off x="8158536" y="4557072"/>
              <a:ext cx="1019465" cy="1049575"/>
            </a:xfrm>
            <a:prstGeom prst="ellips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latin typeface="Times New Roman" pitchFamily="18" charset="0"/>
                </a:rPr>
                <a:t>Sink</a:t>
              </a:r>
            </a:p>
          </p:txBody>
        </p:sp>
        <p:sp>
          <p:nvSpPr>
            <p:cNvPr id="18" name="Oval 17">
              <a:extLst>
                <a:ext uri="{FF2B5EF4-FFF2-40B4-BE49-F238E27FC236}">
                  <a16:creationId xmlns:a16="http://schemas.microsoft.com/office/drawing/2014/main" id="{301F6109-B069-463D-91DA-430C747CCC0E}"/>
                </a:ext>
              </a:extLst>
            </p:cNvPr>
            <p:cNvSpPr/>
            <p:nvPr/>
          </p:nvSpPr>
          <p:spPr bwMode="auto">
            <a:xfrm>
              <a:off x="3974926" y="3686784"/>
              <a:ext cx="1080061" cy="1070476"/>
            </a:xfrm>
            <a:prstGeom prst="ellipse">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dirty="0">
                  <a:latin typeface="Times New Roman" pitchFamily="18" charset="0"/>
                </a:rPr>
                <a:t>System 1</a:t>
              </a:r>
            </a:p>
          </p:txBody>
        </p:sp>
        <p:cxnSp>
          <p:nvCxnSpPr>
            <p:cNvPr id="19" name="Straight Arrow Connector 18">
              <a:extLst>
                <a:ext uri="{FF2B5EF4-FFF2-40B4-BE49-F238E27FC236}">
                  <a16:creationId xmlns:a16="http://schemas.microsoft.com/office/drawing/2014/main" id="{C716EF58-F64B-41ED-A882-8A9A44AB3BD1}"/>
                </a:ext>
              </a:extLst>
            </p:cNvPr>
            <p:cNvCxnSpPr>
              <a:cxnSpLocks/>
            </p:cNvCxnSpPr>
            <p:nvPr/>
          </p:nvCxnSpPr>
          <p:spPr bwMode="auto">
            <a:xfrm>
              <a:off x="5153500" y="4404664"/>
              <a:ext cx="818885" cy="368329"/>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1">
              <a:extLst>
                <a:ext uri="{FF2B5EF4-FFF2-40B4-BE49-F238E27FC236}">
                  <a16:creationId xmlns:a16="http://schemas.microsoft.com/office/drawing/2014/main" id="{369019BF-600C-4452-BD7D-9A510890EB00}"/>
                </a:ext>
              </a:extLst>
            </p:cNvPr>
            <p:cNvSpPr txBox="1">
              <a:spLocks/>
            </p:cNvSpPr>
            <p:nvPr/>
          </p:nvSpPr>
          <p:spPr bwMode="auto">
            <a:xfrm>
              <a:off x="7219581" y="4565012"/>
              <a:ext cx="10194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1 m3/day</a:t>
              </a:r>
            </a:p>
          </p:txBody>
        </p:sp>
        <p:sp>
          <p:nvSpPr>
            <p:cNvPr id="32" name="Title 1">
              <a:extLst>
                <a:ext uri="{FF2B5EF4-FFF2-40B4-BE49-F238E27FC236}">
                  <a16:creationId xmlns:a16="http://schemas.microsoft.com/office/drawing/2014/main" id="{957C3A23-E4DE-4868-9CB1-B511DD4CDB15}"/>
                </a:ext>
              </a:extLst>
            </p:cNvPr>
            <p:cNvSpPr txBox="1">
              <a:spLocks/>
            </p:cNvSpPr>
            <p:nvPr/>
          </p:nvSpPr>
          <p:spPr bwMode="auto">
            <a:xfrm>
              <a:off x="5322522" y="4123017"/>
              <a:ext cx="10194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0.5 m3/day</a:t>
              </a:r>
            </a:p>
          </p:txBody>
        </p:sp>
        <p:sp>
          <p:nvSpPr>
            <p:cNvPr id="33" name="Title 1">
              <a:extLst>
                <a:ext uri="{FF2B5EF4-FFF2-40B4-BE49-F238E27FC236}">
                  <a16:creationId xmlns:a16="http://schemas.microsoft.com/office/drawing/2014/main" id="{8DE8EE2B-6C8B-462C-A5A7-C5BAAF8EABC5}"/>
                </a:ext>
              </a:extLst>
            </p:cNvPr>
            <p:cNvSpPr txBox="1">
              <a:spLocks/>
            </p:cNvSpPr>
            <p:nvPr/>
          </p:nvSpPr>
          <p:spPr bwMode="auto">
            <a:xfrm>
              <a:off x="5195117" y="5345881"/>
              <a:ext cx="10194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0.5 m3/day</a:t>
              </a:r>
            </a:p>
          </p:txBody>
        </p:sp>
      </p:grpSp>
    </p:spTree>
    <p:extLst>
      <p:ext uri="{BB962C8B-B14F-4D97-AF65-F5344CB8AC3E}">
        <p14:creationId xmlns:p14="http://schemas.microsoft.com/office/powerpoint/2010/main" val="287616327"/>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Equation Solved by GoldSim</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082EE80-B51E-4AD3-8157-0E36372FFB14}"/>
                  </a:ext>
                </a:extLst>
              </p:cNvPr>
              <p:cNvSpPr txBox="1"/>
              <p:nvPr/>
            </p:nvSpPr>
            <p:spPr>
              <a:xfrm>
                <a:off x="1844436" y="2402214"/>
                <a:ext cx="4964350" cy="540917"/>
              </a:xfrm>
              <a:prstGeom prst="rect">
                <a:avLst/>
              </a:prstGeom>
              <a:noFill/>
            </p:spPr>
            <p:txBody>
              <a:bodyPr wrap="square" lIns="0" tIns="0" rIns="0" bIns="0" rtlCol="0">
                <a:spAutoFit/>
              </a:bodyPr>
              <a:lstStyle/>
              <a:p>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𝑑</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𝑡𝑎𝑛𝑘</m:t>
                            </m:r>
                          </m:sub>
                        </m:sSub>
                      </m:num>
                      <m:den>
                        <m:r>
                          <a:rPr lang="en-US" sz="2400" i="1">
                            <a:latin typeface="Cambria Math" panose="02040503050406030204" pitchFamily="18" charset="0"/>
                          </a:rPr>
                          <m:t>𝑑𝑡</m:t>
                        </m:r>
                      </m:den>
                    </m:f>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1</m:t>
                        </m:r>
                      </m:sub>
                    </m:sSub>
                  </m:oMath>
                </a14:m>
                <a:r>
                  <a:rPr lang="en-US" dirty="0"/>
                  <a:t> + </a:t>
                </a:r>
                <a14:m>
                  <m:oMath xmlns:m="http://schemas.openxmlformats.org/officeDocument/2006/math">
                    <m:sSub>
                      <m:sSubPr>
                        <m:ctrlPr>
                          <a:rPr lang="en-US" sz="2400" i="1">
                            <a:solidFill>
                              <a:srgbClr val="1E1E1E"/>
                            </a:solidFill>
                            <a:latin typeface="Cambria Math" panose="02040503050406030204" pitchFamily="18" charset="0"/>
                          </a:rPr>
                        </m:ctrlPr>
                      </m:sSubPr>
                      <m:e>
                        <m:r>
                          <a:rPr lang="en-US" sz="2400" i="1">
                            <a:solidFill>
                              <a:srgbClr val="1E1E1E"/>
                            </a:solidFill>
                            <a:latin typeface="Cambria Math" panose="02040503050406030204" pitchFamily="18" charset="0"/>
                          </a:rPr>
                          <m:t>𝑄</m:t>
                        </m:r>
                      </m:e>
                      <m:sub>
                        <m:r>
                          <a:rPr lang="en-US" sz="2400" i="1">
                            <a:solidFill>
                              <a:srgbClr val="1E1E1E"/>
                            </a:solidFill>
                            <a:latin typeface="Cambria Math" panose="02040503050406030204" pitchFamily="18" charset="0"/>
                          </a:rPr>
                          <m:t>2</m:t>
                        </m:r>
                      </m:sub>
                    </m:sSub>
                    <m:sSub>
                      <m:sSubPr>
                        <m:ctrlPr>
                          <a:rPr lang="en-US" sz="2400" i="1">
                            <a:solidFill>
                              <a:srgbClr val="1E1E1E"/>
                            </a:solidFill>
                            <a:latin typeface="Cambria Math" panose="02040503050406030204" pitchFamily="18" charset="0"/>
                          </a:rPr>
                        </m:ctrlPr>
                      </m:sSubPr>
                      <m:e>
                        <m:r>
                          <a:rPr lang="en-US" sz="2400" i="1">
                            <a:solidFill>
                              <a:srgbClr val="1E1E1E"/>
                            </a:solidFill>
                            <a:latin typeface="Cambria Math" panose="02040503050406030204" pitchFamily="18" charset="0"/>
                          </a:rPr>
                          <m:t>𝐶</m:t>
                        </m:r>
                      </m:e>
                      <m:sub>
                        <m:r>
                          <a:rPr lang="en-US" sz="2400" i="1">
                            <a:solidFill>
                              <a:srgbClr val="1E1E1E"/>
                            </a:solidFill>
                            <a:latin typeface="Cambria Math" panose="02040503050406030204" pitchFamily="18" charset="0"/>
                          </a:rPr>
                          <m:t>2</m:t>
                        </m:r>
                      </m:sub>
                    </m:sSub>
                  </m:oMath>
                </a14:m>
                <a:r>
                  <a:rPr lang="en-US" dirty="0"/>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𝑡𝑎𝑛𝑘</m:t>
                        </m:r>
                      </m:sub>
                    </m:sSub>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𝑡𝑎𝑛𝑘</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𝑡𝑎𝑛𝑘</m:t>
                            </m:r>
                          </m:sub>
                        </m:sSub>
                      </m:den>
                    </m:f>
                  </m:oMath>
                </a14:m>
                <a:endParaRPr lang="en-US" dirty="0"/>
              </a:p>
            </p:txBody>
          </p:sp>
        </mc:Choice>
        <mc:Fallback xmlns="">
          <p:sp>
            <p:nvSpPr>
              <p:cNvPr id="13" name="TextBox 12">
                <a:extLst>
                  <a:ext uri="{FF2B5EF4-FFF2-40B4-BE49-F238E27FC236}">
                    <a16:creationId xmlns:a16="http://schemas.microsoft.com/office/drawing/2014/main" id="{F082EE80-B51E-4AD3-8157-0E36372FFB14}"/>
                  </a:ext>
                </a:extLst>
              </p:cNvPr>
              <p:cNvSpPr txBox="1">
                <a:spLocks noRot="1" noChangeAspect="1" noMove="1" noResize="1" noEditPoints="1" noAdjustHandles="1" noChangeArrowheads="1" noChangeShapeType="1" noTextEdit="1"/>
              </p:cNvSpPr>
              <p:nvPr/>
            </p:nvSpPr>
            <p:spPr>
              <a:xfrm>
                <a:off x="1844436" y="2402214"/>
                <a:ext cx="4964350" cy="540917"/>
              </a:xfrm>
              <a:prstGeom prst="rect">
                <a:avLst/>
              </a:prstGeom>
              <a:blipFill>
                <a:blip r:embed="rId2"/>
                <a:stretch>
                  <a:fillRect l="-123" b="-2247"/>
                </a:stretch>
              </a:blipFill>
            </p:spPr>
            <p:txBody>
              <a:bodyPr/>
              <a:lstStyle/>
              <a:p>
                <a:r>
                  <a:rPr lang="en-US">
                    <a:noFill/>
                  </a:rPr>
                  <a:t> </a:t>
                </a:r>
              </a:p>
            </p:txBody>
          </p:sp>
        </mc:Fallback>
      </mc:AlternateContent>
    </p:spTree>
    <p:extLst>
      <p:ext uri="{BB962C8B-B14F-4D97-AF65-F5344CB8AC3E}">
        <p14:creationId xmlns:p14="http://schemas.microsoft.com/office/powerpoint/2010/main" val="7765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a:t>Modeling Treatment</a:t>
            </a:r>
          </a:p>
        </p:txBody>
      </p:sp>
      <p:sp>
        <p:nvSpPr>
          <p:cNvPr id="46083" name="Rectangle 3"/>
          <p:cNvSpPr>
            <a:spLocks noGrp="1" noChangeArrowheads="1"/>
          </p:cNvSpPr>
          <p:nvPr>
            <p:ph idx="1"/>
          </p:nvPr>
        </p:nvSpPr>
        <p:spPr>
          <a:xfrm>
            <a:off x="413174" y="1373293"/>
            <a:ext cx="10356426" cy="3801533"/>
          </a:xfrm>
          <a:noFill/>
        </p:spPr>
        <p:txBody>
          <a:bodyPr>
            <a:noAutofit/>
          </a:bodyPr>
          <a:lstStyle/>
          <a:p>
            <a:r>
              <a:rPr lang="en-US" altLang="en-US" sz="2400" dirty="0"/>
              <a:t>We would like to treat the water entering the mixing tank</a:t>
            </a:r>
          </a:p>
          <a:p>
            <a:r>
              <a:rPr lang="en-US" altLang="en-US" sz="2400" dirty="0"/>
              <a:t>GoldSim provides two simple ways to model treatment:</a:t>
            </a:r>
          </a:p>
          <a:p>
            <a:pPr lvl="1"/>
            <a:r>
              <a:rPr lang="en-US" altLang="en-US" sz="2000" dirty="0">
                <a:solidFill>
                  <a:schemeClr val="tx1"/>
                </a:solidFill>
              </a:rPr>
              <a:t>Approach #1: Define a </a:t>
            </a:r>
            <a:r>
              <a:rPr lang="en-US" altLang="en-US" sz="2000" dirty="0">
                <a:solidFill>
                  <a:srgbClr val="FF0000"/>
                </a:solidFill>
              </a:rPr>
              <a:t>treatment efficiency</a:t>
            </a:r>
            <a:r>
              <a:rPr lang="en-US" altLang="en-US" sz="2000" dirty="0">
                <a:solidFill>
                  <a:schemeClr val="tx1"/>
                </a:solidFill>
              </a:rPr>
              <a:t>, that represents the fraction of </a:t>
            </a:r>
            <a:r>
              <a:rPr lang="en-US" altLang="en-US" sz="2000" dirty="0">
                <a:solidFill>
                  <a:srgbClr val="FF0000"/>
                </a:solidFill>
              </a:rPr>
              <a:t>incoming mass </a:t>
            </a:r>
            <a:r>
              <a:rPr lang="en-US" altLang="en-US" sz="2000" dirty="0">
                <a:solidFill>
                  <a:schemeClr val="tx1"/>
                </a:solidFill>
              </a:rPr>
              <a:t>that is removed from system.</a:t>
            </a:r>
          </a:p>
          <a:p>
            <a:pPr lvl="1"/>
            <a:r>
              <a:rPr lang="en-US" altLang="en-US" sz="2000" dirty="0">
                <a:solidFill>
                  <a:schemeClr val="tx1"/>
                </a:solidFill>
              </a:rPr>
              <a:t>Approach #2: Define </a:t>
            </a:r>
            <a:r>
              <a:rPr lang="en-US" altLang="en-US" sz="2000" dirty="0">
                <a:solidFill>
                  <a:srgbClr val="FF0000"/>
                </a:solidFill>
              </a:rPr>
              <a:t>solubilities</a:t>
            </a:r>
            <a:r>
              <a:rPr lang="en-US" altLang="en-US" sz="2000" dirty="0">
                <a:solidFill>
                  <a:schemeClr val="tx1"/>
                </a:solidFill>
              </a:rPr>
              <a:t> for species in the treatment tank, and </a:t>
            </a:r>
            <a:r>
              <a:rPr lang="en-US" altLang="en-US" sz="2000" dirty="0">
                <a:solidFill>
                  <a:srgbClr val="FF0000"/>
                </a:solidFill>
              </a:rPr>
              <a:t>remove all precipitated mass</a:t>
            </a:r>
            <a:r>
              <a:rPr lang="en-US" altLang="en-US" sz="2000" dirty="0">
                <a:solidFill>
                  <a:schemeClr val="tx1"/>
                </a:solidFill>
              </a:rPr>
              <a:t> from the system. </a:t>
            </a:r>
          </a:p>
          <a:p>
            <a:r>
              <a:rPr lang="en-US" altLang="en-US" sz="2400" dirty="0">
                <a:solidFill>
                  <a:schemeClr val="tx1"/>
                </a:solidFill>
              </a:rPr>
              <a:t>There is also a much more complex (and potentially much more realistic) way to model treatment:</a:t>
            </a:r>
          </a:p>
          <a:p>
            <a:pPr lvl="1"/>
            <a:r>
              <a:rPr lang="en-US" sz="2000" dirty="0"/>
              <a:t>Approach #3: Integrate chemical processes directly using theoretical equilibrium and empirical relationships developed by methods outside of GoldSim (e.g., PHREEQC). </a:t>
            </a:r>
          </a:p>
          <a:p>
            <a:r>
              <a:rPr lang="en-US" sz="2300" dirty="0"/>
              <a:t>We will point to some examples of Approach #3 in our Model Library, but will not discuss in any detail today.  Instead we will focus on Approaches #1 and #2.  These are simple approaches that can be appropriate in many instances.</a:t>
            </a:r>
          </a:p>
        </p:txBody>
      </p:sp>
    </p:spTree>
    <p:extLst>
      <p:ext uri="{BB962C8B-B14F-4D97-AF65-F5344CB8AC3E}">
        <p14:creationId xmlns:p14="http://schemas.microsoft.com/office/powerpoint/2010/main" val="28972692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4" end="4"/>
                                            </p:txEl>
                                          </p:spTgt>
                                        </p:tgtEl>
                                        <p:attrNameLst>
                                          <p:attrName>style.visibility</p:attrName>
                                        </p:attrNameLst>
                                      </p:cBhvr>
                                      <p:to>
                                        <p:strVal val="visible"/>
                                      </p:to>
                                    </p:set>
                                    <p:animEffect transition="in" filter="fade">
                                      <p:cBhvr>
                                        <p:cTn id="7" dur="500"/>
                                        <p:tgtEl>
                                          <p:spTgt spid="4608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3">
                                            <p:txEl>
                                              <p:pRg st="5" end="5"/>
                                            </p:txEl>
                                          </p:spTgt>
                                        </p:tgtEl>
                                        <p:attrNameLst>
                                          <p:attrName>style.visibility</p:attrName>
                                        </p:attrNameLst>
                                      </p:cBhvr>
                                      <p:to>
                                        <p:strVal val="visible"/>
                                      </p:to>
                                    </p:set>
                                    <p:animEffect transition="in" filter="fade">
                                      <p:cBhvr>
                                        <p:cTn id="10" dur="500"/>
                                        <p:tgtEl>
                                          <p:spTgt spid="4608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3">
                                            <p:txEl>
                                              <p:pRg st="6" end="6"/>
                                            </p:txEl>
                                          </p:spTgt>
                                        </p:tgtEl>
                                        <p:attrNameLst>
                                          <p:attrName>style.visibility</p:attrName>
                                        </p:attrNameLst>
                                      </p:cBhvr>
                                      <p:to>
                                        <p:strVal val="visible"/>
                                      </p:to>
                                    </p:set>
                                    <p:animEffect transition="in" filter="fade">
                                      <p:cBhvr>
                                        <p:cTn id="13" dur="500"/>
                                        <p:tgtEl>
                                          <p:spTgt spid="46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43467" y="304800"/>
            <a:ext cx="9247293" cy="838200"/>
          </a:xfrm>
        </p:spPr>
        <p:txBody>
          <a:bodyPr>
            <a:normAutofit/>
          </a:bodyPr>
          <a:lstStyle/>
          <a:p>
            <a:r>
              <a:rPr lang="en-US" altLang="en-US" dirty="0"/>
              <a:t>Approach #1: Defining Treatment Efficiencies </a:t>
            </a:r>
          </a:p>
        </p:txBody>
      </p:sp>
      <p:sp>
        <p:nvSpPr>
          <p:cNvPr id="46083" name="Rectangle 3"/>
          <p:cNvSpPr>
            <a:spLocks noGrp="1" noChangeArrowheads="1"/>
          </p:cNvSpPr>
          <p:nvPr>
            <p:ph idx="1"/>
          </p:nvPr>
        </p:nvSpPr>
        <p:spPr>
          <a:xfrm>
            <a:off x="849557" y="1197188"/>
            <a:ext cx="7543801" cy="1018292"/>
          </a:xfrm>
          <a:noFill/>
        </p:spPr>
        <p:txBody>
          <a:bodyPr/>
          <a:lstStyle/>
          <a:p>
            <a:pPr marL="0" indent="0">
              <a:buNone/>
            </a:pPr>
            <a:r>
              <a:rPr lang="en-US" altLang="en-US" sz="2400" dirty="0">
                <a:solidFill>
                  <a:schemeClr val="tx1"/>
                </a:solidFill>
              </a:rPr>
              <a:t>Define a </a:t>
            </a:r>
            <a:r>
              <a:rPr lang="en-US" altLang="en-US" sz="2400" dirty="0">
                <a:solidFill>
                  <a:srgbClr val="FF0000"/>
                </a:solidFill>
              </a:rPr>
              <a:t>treatment efficiency</a:t>
            </a:r>
            <a:r>
              <a:rPr lang="en-US" altLang="en-US" sz="2400" dirty="0">
                <a:solidFill>
                  <a:schemeClr val="tx1"/>
                </a:solidFill>
              </a:rPr>
              <a:t>, that represents the fraction of </a:t>
            </a:r>
            <a:r>
              <a:rPr lang="en-US" altLang="en-US" sz="2400" dirty="0">
                <a:solidFill>
                  <a:srgbClr val="FF0000"/>
                </a:solidFill>
              </a:rPr>
              <a:t>incoming mass </a:t>
            </a:r>
            <a:r>
              <a:rPr lang="en-US" altLang="en-US" sz="2400" dirty="0">
                <a:solidFill>
                  <a:schemeClr val="tx1"/>
                </a:solidFill>
              </a:rPr>
              <a:t>that is removed from system</a:t>
            </a:r>
          </a:p>
          <a:p>
            <a:endParaRPr lang="en-US" altLang="en-US" dirty="0">
              <a:solidFill>
                <a:schemeClr val="tx1"/>
              </a:solidFill>
            </a:endParaRPr>
          </a:p>
        </p:txBody>
      </p:sp>
      <p:sp>
        <p:nvSpPr>
          <p:cNvPr id="9" name="TextBox 8">
            <a:extLst>
              <a:ext uri="{FF2B5EF4-FFF2-40B4-BE49-F238E27FC236}">
                <a16:creationId xmlns:a16="http://schemas.microsoft.com/office/drawing/2014/main" id="{74B64436-54E6-4043-BCD4-8835D47FB9A5}"/>
              </a:ext>
            </a:extLst>
          </p:cNvPr>
          <p:cNvSpPr txBox="1"/>
          <p:nvPr/>
        </p:nvSpPr>
        <p:spPr>
          <a:xfrm>
            <a:off x="3336431" y="5715001"/>
            <a:ext cx="5010399" cy="646331"/>
          </a:xfrm>
          <a:prstGeom prst="rect">
            <a:avLst/>
          </a:prstGeom>
          <a:noFill/>
        </p:spPr>
        <p:txBody>
          <a:bodyPr wrap="square" rtlCol="0">
            <a:spAutoFit/>
          </a:bodyPr>
          <a:lstStyle/>
          <a:p>
            <a:r>
              <a:rPr lang="en-US" altLang="en-US" dirty="0"/>
              <a:t>Mass Removal Rate = Mass Inflow Rate * Fraction</a:t>
            </a:r>
          </a:p>
          <a:p>
            <a:endParaRPr lang="en-US" dirty="0"/>
          </a:p>
        </p:txBody>
      </p:sp>
      <p:sp>
        <p:nvSpPr>
          <p:cNvPr id="10" name="Oval 9">
            <a:extLst>
              <a:ext uri="{FF2B5EF4-FFF2-40B4-BE49-F238E27FC236}">
                <a16:creationId xmlns:a16="http://schemas.microsoft.com/office/drawing/2014/main" id="{50145C32-6112-437D-A8BA-9CF697FFA872}"/>
              </a:ext>
            </a:extLst>
          </p:cNvPr>
          <p:cNvSpPr/>
          <p:nvPr/>
        </p:nvSpPr>
        <p:spPr bwMode="auto">
          <a:xfrm>
            <a:off x="2700642" y="3687907"/>
            <a:ext cx="1295527" cy="1240679"/>
          </a:xfrm>
          <a:prstGeom prst="ellipse">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dirty="0">
                <a:latin typeface="Times New Roman" pitchFamily="18" charset="0"/>
              </a:rPr>
              <a:t>Upstream System 2</a:t>
            </a:r>
          </a:p>
        </p:txBody>
      </p:sp>
      <p:sp>
        <p:nvSpPr>
          <p:cNvPr id="11" name="Oval 10">
            <a:extLst>
              <a:ext uri="{FF2B5EF4-FFF2-40B4-BE49-F238E27FC236}">
                <a16:creationId xmlns:a16="http://schemas.microsoft.com/office/drawing/2014/main" id="{6D4E4FEA-7F11-496C-A3F4-C53C211282E0}"/>
              </a:ext>
            </a:extLst>
          </p:cNvPr>
          <p:cNvSpPr/>
          <p:nvPr/>
        </p:nvSpPr>
        <p:spPr bwMode="auto">
          <a:xfrm>
            <a:off x="4930877" y="3069054"/>
            <a:ext cx="1335926" cy="132865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dirty="0">
                <a:latin typeface="Times New Roman" pitchFamily="18" charset="0"/>
              </a:rPr>
              <a:t>Treatment Tank</a:t>
            </a:r>
          </a:p>
        </p:txBody>
      </p:sp>
      <p:cxnSp>
        <p:nvCxnSpPr>
          <p:cNvPr id="12" name="Straight Arrow Connector 11">
            <a:extLst>
              <a:ext uri="{FF2B5EF4-FFF2-40B4-BE49-F238E27FC236}">
                <a16:creationId xmlns:a16="http://schemas.microsoft.com/office/drawing/2014/main" id="{5CE9B048-7F3F-4116-98B1-DC150A82D83C}"/>
              </a:ext>
            </a:extLst>
          </p:cNvPr>
          <p:cNvCxnSpPr>
            <a:cxnSpLocks/>
          </p:cNvCxnSpPr>
          <p:nvPr/>
        </p:nvCxnSpPr>
        <p:spPr bwMode="auto">
          <a:xfrm flipV="1">
            <a:off x="4073174" y="3869325"/>
            <a:ext cx="840413" cy="256212"/>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177C0D59-CCB5-41F3-B0F0-C9ECB4169980}"/>
              </a:ext>
            </a:extLst>
          </p:cNvPr>
          <p:cNvCxnSpPr>
            <a:cxnSpLocks/>
          </p:cNvCxnSpPr>
          <p:nvPr/>
        </p:nvCxnSpPr>
        <p:spPr bwMode="auto">
          <a:xfrm>
            <a:off x="6266803" y="3985016"/>
            <a:ext cx="922926" cy="440621"/>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val 13">
            <a:extLst>
              <a:ext uri="{FF2B5EF4-FFF2-40B4-BE49-F238E27FC236}">
                <a16:creationId xmlns:a16="http://schemas.microsoft.com/office/drawing/2014/main" id="{9D8F04BA-E759-4048-9206-CB326DF0A6AA}"/>
              </a:ext>
            </a:extLst>
          </p:cNvPr>
          <p:cNvSpPr/>
          <p:nvPr/>
        </p:nvSpPr>
        <p:spPr bwMode="auto">
          <a:xfrm>
            <a:off x="7189729" y="3899254"/>
            <a:ext cx="1581968" cy="1502387"/>
          </a:xfrm>
          <a:prstGeom prst="ellips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dirty="0">
                <a:latin typeface="Times New Roman" pitchFamily="18" charset="0"/>
              </a:rPr>
              <a:t>Downstream System</a:t>
            </a:r>
          </a:p>
        </p:txBody>
      </p:sp>
      <p:sp>
        <p:nvSpPr>
          <p:cNvPr id="15" name="Oval 14">
            <a:extLst>
              <a:ext uri="{FF2B5EF4-FFF2-40B4-BE49-F238E27FC236}">
                <a16:creationId xmlns:a16="http://schemas.microsoft.com/office/drawing/2014/main" id="{42495FF9-9AF5-479D-B6C8-A961023F7BD6}"/>
              </a:ext>
            </a:extLst>
          </p:cNvPr>
          <p:cNvSpPr/>
          <p:nvPr/>
        </p:nvSpPr>
        <p:spPr bwMode="auto">
          <a:xfrm>
            <a:off x="2700641" y="2254653"/>
            <a:ext cx="1372532" cy="1328650"/>
          </a:xfrm>
          <a:prstGeom prst="ellipse">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dirty="0">
                <a:latin typeface="Times New Roman" pitchFamily="18" charset="0"/>
              </a:rPr>
              <a:t>Upstream System 1</a:t>
            </a:r>
          </a:p>
        </p:txBody>
      </p:sp>
      <p:cxnSp>
        <p:nvCxnSpPr>
          <p:cNvPr id="16" name="Straight Arrow Connector 15">
            <a:extLst>
              <a:ext uri="{FF2B5EF4-FFF2-40B4-BE49-F238E27FC236}">
                <a16:creationId xmlns:a16="http://schemas.microsoft.com/office/drawing/2014/main" id="{C44124F0-4D5A-4392-9414-BF1BBDA4563C}"/>
              </a:ext>
            </a:extLst>
          </p:cNvPr>
          <p:cNvCxnSpPr>
            <a:cxnSpLocks/>
          </p:cNvCxnSpPr>
          <p:nvPr/>
        </p:nvCxnSpPr>
        <p:spPr bwMode="auto">
          <a:xfrm>
            <a:off x="4171687" y="3043798"/>
            <a:ext cx="818885" cy="368329"/>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itle 1">
            <a:extLst>
              <a:ext uri="{FF2B5EF4-FFF2-40B4-BE49-F238E27FC236}">
                <a16:creationId xmlns:a16="http://schemas.microsoft.com/office/drawing/2014/main" id="{CA12DEA5-3E11-4FBF-9140-39108741EBD7}"/>
              </a:ext>
            </a:extLst>
          </p:cNvPr>
          <p:cNvSpPr txBox="1">
            <a:spLocks/>
          </p:cNvSpPr>
          <p:nvPr/>
        </p:nvSpPr>
        <p:spPr bwMode="auto">
          <a:xfrm>
            <a:off x="6423091" y="3022424"/>
            <a:ext cx="20389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(X + Y) * Treatment Efficiency</a:t>
            </a:r>
          </a:p>
        </p:txBody>
      </p:sp>
      <p:sp>
        <p:nvSpPr>
          <p:cNvPr id="18" name="Title 1">
            <a:extLst>
              <a:ext uri="{FF2B5EF4-FFF2-40B4-BE49-F238E27FC236}">
                <a16:creationId xmlns:a16="http://schemas.microsoft.com/office/drawing/2014/main" id="{D11E94E5-FDC7-4962-B900-08F01D51F452}"/>
              </a:ext>
            </a:extLst>
          </p:cNvPr>
          <p:cNvSpPr txBox="1">
            <a:spLocks/>
          </p:cNvSpPr>
          <p:nvPr/>
        </p:nvSpPr>
        <p:spPr bwMode="auto">
          <a:xfrm>
            <a:off x="4288640" y="2764628"/>
            <a:ext cx="10194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X g/day</a:t>
            </a:r>
          </a:p>
        </p:txBody>
      </p:sp>
      <p:sp>
        <p:nvSpPr>
          <p:cNvPr id="19" name="Title 1">
            <a:extLst>
              <a:ext uri="{FF2B5EF4-FFF2-40B4-BE49-F238E27FC236}">
                <a16:creationId xmlns:a16="http://schemas.microsoft.com/office/drawing/2014/main" id="{F8BD8A0A-A376-419B-9EA9-A694A32B19A3}"/>
              </a:ext>
            </a:extLst>
          </p:cNvPr>
          <p:cNvSpPr txBox="1">
            <a:spLocks/>
          </p:cNvSpPr>
          <p:nvPr/>
        </p:nvSpPr>
        <p:spPr bwMode="auto">
          <a:xfrm>
            <a:off x="4213304" y="3985015"/>
            <a:ext cx="10194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Y g/day</a:t>
            </a:r>
          </a:p>
        </p:txBody>
      </p:sp>
      <p:sp>
        <p:nvSpPr>
          <p:cNvPr id="20" name="Oval 19">
            <a:extLst>
              <a:ext uri="{FF2B5EF4-FFF2-40B4-BE49-F238E27FC236}">
                <a16:creationId xmlns:a16="http://schemas.microsoft.com/office/drawing/2014/main" id="{825C3588-E60F-45D4-99CC-824EE679DFB2}"/>
              </a:ext>
            </a:extLst>
          </p:cNvPr>
          <p:cNvSpPr/>
          <p:nvPr/>
        </p:nvSpPr>
        <p:spPr bwMode="auto">
          <a:xfrm>
            <a:off x="7257232" y="2029706"/>
            <a:ext cx="1019465" cy="1049575"/>
          </a:xfrm>
          <a:prstGeom prst="ellips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dirty="0">
                <a:latin typeface="Times New Roman" pitchFamily="18" charset="0"/>
              </a:rPr>
              <a:t>Mass Sink</a:t>
            </a:r>
          </a:p>
        </p:txBody>
      </p:sp>
      <p:cxnSp>
        <p:nvCxnSpPr>
          <p:cNvPr id="23" name="Straight Arrow Connector 22">
            <a:extLst>
              <a:ext uri="{FF2B5EF4-FFF2-40B4-BE49-F238E27FC236}">
                <a16:creationId xmlns:a16="http://schemas.microsoft.com/office/drawing/2014/main" id="{CFC4DD54-D0D8-4E95-AA6B-26BE3A769917}"/>
              </a:ext>
            </a:extLst>
          </p:cNvPr>
          <p:cNvCxnSpPr>
            <a:cxnSpLocks/>
          </p:cNvCxnSpPr>
          <p:nvPr/>
        </p:nvCxnSpPr>
        <p:spPr bwMode="auto">
          <a:xfrm flipV="1">
            <a:off x="6216563" y="2809095"/>
            <a:ext cx="984868" cy="465603"/>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4050743"/>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867" y="400898"/>
            <a:ext cx="8971280" cy="838200"/>
          </a:xfrm>
        </p:spPr>
        <p:txBody>
          <a:bodyPr>
            <a:normAutofit fontScale="90000"/>
          </a:bodyPr>
          <a:lstStyle/>
          <a:p>
            <a:r>
              <a:rPr lang="en-US" dirty="0"/>
              <a:t>GoldSim and the Contaminant Transport Module</a:t>
            </a:r>
          </a:p>
        </p:txBody>
      </p:sp>
      <p:sp>
        <p:nvSpPr>
          <p:cNvPr id="3" name="Content Placeholder 2"/>
          <p:cNvSpPr>
            <a:spLocks noGrp="1"/>
          </p:cNvSpPr>
          <p:nvPr>
            <p:ph idx="1"/>
          </p:nvPr>
        </p:nvSpPr>
        <p:spPr>
          <a:xfrm>
            <a:off x="795867" y="1258147"/>
            <a:ext cx="8971281" cy="5019675"/>
          </a:xfrm>
        </p:spPr>
        <p:txBody>
          <a:bodyPr>
            <a:normAutofit lnSpcReduction="10000"/>
          </a:bodyPr>
          <a:lstStyle/>
          <a:p>
            <a:pPr lvl="1"/>
            <a:r>
              <a:rPr lang="en-US" sz="2400" dirty="0"/>
              <a:t>In order to simulate some kinds of complex systems, GoldSim has several specialized extension modules to facilitate simulation of some types of systems</a:t>
            </a:r>
          </a:p>
          <a:p>
            <a:pPr lvl="1"/>
            <a:r>
              <a:rPr lang="en-US" sz="2400" dirty="0"/>
              <a:t>The </a:t>
            </a:r>
            <a:r>
              <a:rPr lang="en-US" sz="2400" dirty="0">
                <a:solidFill>
                  <a:srgbClr val="FF0000"/>
                </a:solidFill>
              </a:rPr>
              <a:t>Contaminant Transport  (CT) Module </a:t>
            </a:r>
            <a:r>
              <a:rPr lang="en-US" sz="2400" dirty="0"/>
              <a:t>is a set of specialized tools that are added to GoldSim to support complex contaminant transport simulations</a:t>
            </a:r>
          </a:p>
          <a:p>
            <a:pPr lvl="1"/>
            <a:r>
              <a:rPr lang="en-US" sz="2400" dirty="0"/>
              <a:t>The CT Module is used to simulate the movement of mass (typically contaminants) through natural (and engineered) systems</a:t>
            </a:r>
          </a:p>
          <a:p>
            <a:pPr lvl="2"/>
            <a:r>
              <a:rPr lang="en-US" sz="2000" dirty="0"/>
              <a:t>Produces predictions of </a:t>
            </a:r>
            <a:r>
              <a:rPr lang="en-US" sz="2000" dirty="0">
                <a:solidFill>
                  <a:srgbClr val="FF0000"/>
                </a:solidFill>
              </a:rPr>
              <a:t>mass transport rates </a:t>
            </a:r>
            <a:r>
              <a:rPr lang="en-US" sz="2000" dirty="0"/>
              <a:t>at defined locations, </a:t>
            </a:r>
            <a:r>
              <a:rPr lang="en-US" sz="2000" dirty="0">
                <a:solidFill>
                  <a:srgbClr val="FF0000"/>
                </a:solidFill>
              </a:rPr>
              <a:t>concentrations</a:t>
            </a:r>
            <a:r>
              <a:rPr lang="en-US" sz="2000" dirty="0"/>
              <a:t> in specified environmental media (e.g., water, soil), and </a:t>
            </a:r>
            <a:r>
              <a:rPr lang="en-US" sz="2000" dirty="0">
                <a:solidFill>
                  <a:srgbClr val="FF0000"/>
                </a:solidFill>
              </a:rPr>
              <a:t>impacts</a:t>
            </a:r>
            <a:r>
              <a:rPr lang="en-US" sz="2000" dirty="0"/>
              <a:t> to defined human receptors (e.g., dose, health risk)</a:t>
            </a:r>
            <a:endParaRPr lang="en-US" sz="1600" dirty="0"/>
          </a:p>
          <a:p>
            <a:pPr lvl="2"/>
            <a:r>
              <a:rPr lang="en-US" sz="2000" dirty="0"/>
              <a:t>Processes that can be simulated include </a:t>
            </a:r>
            <a:r>
              <a:rPr lang="en-US" sz="2000" dirty="0">
                <a:solidFill>
                  <a:srgbClr val="FF0000"/>
                </a:solidFill>
              </a:rPr>
              <a:t>mixing</a:t>
            </a:r>
            <a:r>
              <a:rPr lang="en-US" sz="2000" dirty="0"/>
              <a:t>, </a:t>
            </a:r>
            <a:r>
              <a:rPr lang="en-US" sz="2000" dirty="0">
                <a:solidFill>
                  <a:srgbClr val="FF0000"/>
                </a:solidFill>
              </a:rPr>
              <a:t>solubility</a:t>
            </a:r>
            <a:r>
              <a:rPr lang="en-US" sz="2000" dirty="0"/>
              <a:t> constraints, </a:t>
            </a:r>
            <a:r>
              <a:rPr lang="en-US" sz="2000" dirty="0">
                <a:solidFill>
                  <a:srgbClr val="FF0000"/>
                </a:solidFill>
              </a:rPr>
              <a:t>sorption</a:t>
            </a:r>
            <a:r>
              <a:rPr lang="en-US" sz="2000" dirty="0"/>
              <a:t>, </a:t>
            </a:r>
            <a:r>
              <a:rPr lang="en-US" sz="2000" dirty="0">
                <a:solidFill>
                  <a:srgbClr val="FF0000"/>
                </a:solidFill>
              </a:rPr>
              <a:t>advection</a:t>
            </a:r>
            <a:r>
              <a:rPr lang="en-US" sz="2000" dirty="0"/>
              <a:t>, </a:t>
            </a:r>
            <a:r>
              <a:rPr lang="en-US" sz="2000" dirty="0">
                <a:solidFill>
                  <a:srgbClr val="FF0000"/>
                </a:solidFill>
              </a:rPr>
              <a:t>dispersion</a:t>
            </a:r>
            <a:r>
              <a:rPr lang="en-US" sz="2000" dirty="0"/>
              <a:t>, </a:t>
            </a:r>
            <a:r>
              <a:rPr lang="en-US" sz="2000" dirty="0">
                <a:solidFill>
                  <a:srgbClr val="FF0000"/>
                </a:solidFill>
              </a:rPr>
              <a:t>diffusion</a:t>
            </a:r>
            <a:r>
              <a:rPr lang="en-US" sz="2000" dirty="0"/>
              <a:t>, and chemical </a:t>
            </a:r>
            <a:r>
              <a:rPr lang="en-US" sz="2000" dirty="0">
                <a:solidFill>
                  <a:srgbClr val="FF0000"/>
                </a:solidFill>
              </a:rPr>
              <a:t>reactions</a:t>
            </a:r>
            <a:r>
              <a:rPr lang="en-US" sz="2000" dirty="0"/>
              <a:t> and radioactive </a:t>
            </a:r>
            <a:r>
              <a:rPr lang="en-US" sz="2000" dirty="0">
                <a:solidFill>
                  <a:srgbClr val="FF0000"/>
                </a:solidFill>
              </a:rPr>
              <a:t>decay and ingrowth</a:t>
            </a:r>
          </a:p>
          <a:p>
            <a:pPr lvl="1"/>
            <a:r>
              <a:rPr lang="en-US" sz="2400" dirty="0">
                <a:solidFill>
                  <a:srgbClr val="00B0F0"/>
                </a:solidFill>
              </a:rPr>
              <a:t>In this webinar, a basic understanding of the CT Module is assumed (but we will provide a very quick review)</a:t>
            </a:r>
          </a:p>
          <a:p>
            <a:pPr lvl="2"/>
            <a:endParaRPr lang="en-US" sz="2000" dirty="0"/>
          </a:p>
        </p:txBody>
      </p:sp>
    </p:spTree>
    <p:extLst>
      <p:ext uri="{BB962C8B-B14F-4D97-AF65-F5344CB8AC3E}">
        <p14:creationId xmlns:p14="http://schemas.microsoft.com/office/powerpoint/2010/main" val="328057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DC1DA3-0E60-40A1-AEC9-649591C37492}"/>
              </a:ext>
            </a:extLst>
          </p:cNvPr>
          <p:cNvSpPr/>
          <p:nvPr/>
        </p:nvSpPr>
        <p:spPr>
          <a:xfrm>
            <a:off x="6238093" y="3088797"/>
            <a:ext cx="4851163" cy="27669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p:cNvSpPr>
            <a:spLocks noGrp="1" noChangeArrowheads="1"/>
          </p:cNvSpPr>
          <p:nvPr>
            <p:ph type="title"/>
          </p:nvPr>
        </p:nvSpPr>
        <p:spPr>
          <a:xfrm>
            <a:off x="758613" y="304800"/>
            <a:ext cx="9132147" cy="838200"/>
          </a:xfrm>
        </p:spPr>
        <p:txBody>
          <a:bodyPr>
            <a:normAutofit/>
          </a:bodyPr>
          <a:lstStyle/>
          <a:p>
            <a:r>
              <a:rPr lang="en-US" altLang="en-US" dirty="0"/>
              <a:t>Approach #1: Defining Treatment Efficiencies </a:t>
            </a:r>
          </a:p>
        </p:txBody>
      </p:sp>
      <p:sp>
        <p:nvSpPr>
          <p:cNvPr id="46083" name="Rectangle 3"/>
          <p:cNvSpPr>
            <a:spLocks noGrp="1" noChangeArrowheads="1"/>
          </p:cNvSpPr>
          <p:nvPr>
            <p:ph idx="1"/>
          </p:nvPr>
        </p:nvSpPr>
        <p:spPr>
          <a:xfrm>
            <a:off x="701628" y="1084479"/>
            <a:ext cx="7543801" cy="1967270"/>
          </a:xfrm>
          <a:noFill/>
        </p:spPr>
        <p:txBody>
          <a:bodyPr/>
          <a:lstStyle/>
          <a:p>
            <a:pPr marL="0" indent="0">
              <a:buNone/>
            </a:pPr>
            <a:r>
              <a:rPr lang="en-US" altLang="en-US" sz="2400" dirty="0">
                <a:solidFill>
                  <a:schemeClr val="tx1"/>
                </a:solidFill>
              </a:rPr>
              <a:t>Define two different outflows from the tank:</a:t>
            </a:r>
          </a:p>
          <a:p>
            <a:pPr marL="749808" lvl="1" indent="-457200">
              <a:buFont typeface="+mj-lt"/>
              <a:buAutoNum type="alphaLcParenR"/>
            </a:pPr>
            <a:r>
              <a:rPr lang="en-US" altLang="en-US" sz="2000" dirty="0">
                <a:solidFill>
                  <a:schemeClr val="tx1"/>
                </a:solidFill>
              </a:rPr>
              <a:t>Existing outflow that represents treated water leaving tank</a:t>
            </a:r>
          </a:p>
          <a:p>
            <a:pPr marL="749808" lvl="1" indent="-457200">
              <a:buFont typeface="+mj-lt"/>
              <a:buAutoNum type="alphaLcParenR"/>
            </a:pPr>
            <a:r>
              <a:rPr lang="en-US" altLang="en-US" sz="2000" dirty="0">
                <a:solidFill>
                  <a:schemeClr val="tx1"/>
                </a:solidFill>
              </a:rPr>
              <a:t>New outflow that represents the treatment process</a:t>
            </a:r>
          </a:p>
          <a:p>
            <a:pPr marL="1115568" lvl="3" indent="-457200"/>
            <a:r>
              <a:rPr lang="en-US" altLang="en-US" sz="1600" dirty="0"/>
              <a:t>Defined by specifying “</a:t>
            </a:r>
            <a:r>
              <a:rPr lang="en-US" altLang="en-US" sz="1600" dirty="0" err="1"/>
              <a:t>Fraction_of_Inflows</a:t>
            </a:r>
            <a:r>
              <a:rPr lang="en-US" altLang="en-US" sz="1600" dirty="0"/>
              <a:t>” instead of an actual Medium</a:t>
            </a:r>
          </a:p>
          <a:p>
            <a:endParaRPr lang="en-US" altLang="en-US" dirty="0">
              <a:solidFill>
                <a:schemeClr val="tx1"/>
              </a:solidFill>
            </a:endParaRPr>
          </a:p>
          <a:p>
            <a:endParaRPr lang="en-US" altLang="en-US" dirty="0">
              <a:solidFill>
                <a:schemeClr val="tx1"/>
              </a:solidFill>
            </a:endParaRPr>
          </a:p>
        </p:txBody>
      </p:sp>
      <p:pic>
        <p:nvPicPr>
          <p:cNvPr id="2052" name="Picture 4" descr="C:\Users\rkossik\AppData\Local\Temp\SNAGHTML64b3b76.PNG">
            <a:extLst>
              <a:ext uri="{FF2B5EF4-FFF2-40B4-BE49-F238E27FC236}">
                <a16:creationId xmlns:a16="http://schemas.microsoft.com/office/drawing/2014/main" id="{10DB04B5-D931-4BC1-9011-77B29C04C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669" y="2452440"/>
            <a:ext cx="3580952" cy="34631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6C153FF-8EC2-48D4-95E4-5DD823265D4E}"/>
              </a:ext>
            </a:extLst>
          </p:cNvPr>
          <p:cNvPicPr>
            <a:picLocks noChangeAspect="1"/>
          </p:cNvPicPr>
          <p:nvPr/>
        </p:nvPicPr>
        <p:blipFill>
          <a:blip r:embed="rId3"/>
          <a:stretch>
            <a:fillRect/>
          </a:stretch>
        </p:blipFill>
        <p:spPr>
          <a:xfrm>
            <a:off x="6932124" y="3741730"/>
            <a:ext cx="3580952" cy="1885714"/>
          </a:xfrm>
          <a:prstGeom prst="rect">
            <a:avLst/>
          </a:prstGeom>
        </p:spPr>
      </p:pic>
      <p:sp>
        <p:nvSpPr>
          <p:cNvPr id="3" name="TextBox 2">
            <a:extLst>
              <a:ext uri="{FF2B5EF4-FFF2-40B4-BE49-F238E27FC236}">
                <a16:creationId xmlns:a16="http://schemas.microsoft.com/office/drawing/2014/main" id="{BC25BFD4-0EFF-4392-A908-5F815EB63803}"/>
              </a:ext>
            </a:extLst>
          </p:cNvPr>
          <p:cNvSpPr txBox="1"/>
          <p:nvPr/>
        </p:nvSpPr>
        <p:spPr>
          <a:xfrm>
            <a:off x="6611337" y="3067046"/>
            <a:ext cx="4366322" cy="923330"/>
          </a:xfrm>
          <a:prstGeom prst="rect">
            <a:avLst/>
          </a:prstGeom>
          <a:noFill/>
        </p:spPr>
        <p:txBody>
          <a:bodyPr wrap="square" rtlCol="0">
            <a:spAutoFit/>
          </a:bodyPr>
          <a:lstStyle/>
          <a:p>
            <a:r>
              <a:rPr lang="en-US" altLang="en-US" dirty="0"/>
              <a:t>Must define all incoming flows as “Normal” links rather than “Coupled” links</a:t>
            </a:r>
          </a:p>
          <a:p>
            <a:endParaRPr lang="en-US" dirty="0"/>
          </a:p>
        </p:txBody>
      </p:sp>
      <p:sp>
        <p:nvSpPr>
          <p:cNvPr id="9" name="TextBox 8">
            <a:extLst>
              <a:ext uri="{FF2B5EF4-FFF2-40B4-BE49-F238E27FC236}">
                <a16:creationId xmlns:a16="http://schemas.microsoft.com/office/drawing/2014/main" id="{74B64436-54E6-4043-BCD4-8835D47FB9A5}"/>
              </a:ext>
            </a:extLst>
          </p:cNvPr>
          <p:cNvSpPr txBox="1"/>
          <p:nvPr/>
        </p:nvSpPr>
        <p:spPr>
          <a:xfrm>
            <a:off x="1139399" y="6002083"/>
            <a:ext cx="5010399" cy="646331"/>
          </a:xfrm>
          <a:prstGeom prst="rect">
            <a:avLst/>
          </a:prstGeom>
          <a:noFill/>
        </p:spPr>
        <p:txBody>
          <a:bodyPr wrap="square" rtlCol="0">
            <a:spAutoFit/>
          </a:bodyPr>
          <a:lstStyle/>
          <a:p>
            <a:r>
              <a:rPr lang="en-US" altLang="en-US" dirty="0"/>
              <a:t>Mass Removal Rate = Mass Inflow Rate * Fraction</a:t>
            </a:r>
          </a:p>
          <a:p>
            <a:endParaRPr lang="en-US" dirty="0"/>
          </a:p>
        </p:txBody>
      </p:sp>
    </p:spTree>
    <p:extLst>
      <p:ext uri="{BB962C8B-B14F-4D97-AF65-F5344CB8AC3E}">
        <p14:creationId xmlns:p14="http://schemas.microsoft.com/office/powerpoint/2010/main" val="20088053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82507" y="304800"/>
            <a:ext cx="9308253" cy="838200"/>
          </a:xfrm>
        </p:spPr>
        <p:txBody>
          <a:bodyPr>
            <a:noAutofit/>
          </a:bodyPr>
          <a:lstStyle/>
          <a:p>
            <a:r>
              <a:rPr lang="en-US" altLang="en-US" dirty="0"/>
              <a:t>Approach #2: Defining Solubilities and Remove Precipitated Mass</a:t>
            </a:r>
          </a:p>
        </p:txBody>
      </p:sp>
      <p:sp>
        <p:nvSpPr>
          <p:cNvPr id="8" name="Rectangle 3">
            <a:extLst>
              <a:ext uri="{FF2B5EF4-FFF2-40B4-BE49-F238E27FC236}">
                <a16:creationId xmlns:a16="http://schemas.microsoft.com/office/drawing/2014/main" id="{BF06B874-1864-4747-AD91-BED2B77AB954}"/>
              </a:ext>
            </a:extLst>
          </p:cNvPr>
          <p:cNvSpPr txBox="1">
            <a:spLocks noChangeArrowheads="1"/>
          </p:cNvSpPr>
          <p:nvPr/>
        </p:nvSpPr>
        <p:spPr>
          <a:xfrm>
            <a:off x="598944" y="1312333"/>
            <a:ext cx="7543801" cy="681778"/>
          </a:xfrm>
          <a:prstGeom prst="rect">
            <a:avLst/>
          </a:prstGeom>
          <a:noFill/>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Tx/>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en-US" sz="2400" dirty="0">
                <a:solidFill>
                  <a:schemeClr val="tx1"/>
                </a:solidFill>
              </a:rPr>
              <a:t>Define </a:t>
            </a:r>
            <a:r>
              <a:rPr lang="en-US" altLang="en-US" sz="2400" dirty="0">
                <a:solidFill>
                  <a:srgbClr val="FF0000"/>
                </a:solidFill>
              </a:rPr>
              <a:t>solubilities</a:t>
            </a:r>
            <a:r>
              <a:rPr lang="en-US" altLang="en-US" sz="2400" dirty="0">
                <a:solidFill>
                  <a:schemeClr val="tx1"/>
                </a:solidFill>
              </a:rPr>
              <a:t> for species in the treatment tank, and </a:t>
            </a:r>
            <a:r>
              <a:rPr lang="en-US" altLang="en-US" sz="2400" dirty="0">
                <a:solidFill>
                  <a:srgbClr val="FF0000"/>
                </a:solidFill>
              </a:rPr>
              <a:t>remove all precipitated mass</a:t>
            </a:r>
            <a:r>
              <a:rPr lang="en-US" altLang="en-US" sz="2400" dirty="0">
                <a:solidFill>
                  <a:schemeClr val="tx1"/>
                </a:solidFill>
              </a:rPr>
              <a:t> from the system. </a:t>
            </a:r>
          </a:p>
          <a:p>
            <a:endParaRPr lang="en-US" altLang="en-US" dirty="0">
              <a:solidFill>
                <a:schemeClr val="tx1"/>
              </a:solidFill>
            </a:endParaRPr>
          </a:p>
        </p:txBody>
      </p:sp>
      <p:sp>
        <p:nvSpPr>
          <p:cNvPr id="10" name="Oval 9">
            <a:extLst>
              <a:ext uri="{FF2B5EF4-FFF2-40B4-BE49-F238E27FC236}">
                <a16:creationId xmlns:a16="http://schemas.microsoft.com/office/drawing/2014/main" id="{34D99FF1-1426-470B-AEE2-C1D4F11D653B}"/>
              </a:ext>
            </a:extLst>
          </p:cNvPr>
          <p:cNvSpPr/>
          <p:nvPr/>
        </p:nvSpPr>
        <p:spPr bwMode="auto">
          <a:xfrm>
            <a:off x="2330491" y="4524496"/>
            <a:ext cx="1295527" cy="1240679"/>
          </a:xfrm>
          <a:prstGeom prst="ellipse">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dirty="0">
                <a:latin typeface="Times New Roman" pitchFamily="18" charset="0"/>
              </a:rPr>
              <a:t>Upstream System 2</a:t>
            </a:r>
          </a:p>
        </p:txBody>
      </p:sp>
      <p:sp>
        <p:nvSpPr>
          <p:cNvPr id="11" name="Oval 10">
            <a:extLst>
              <a:ext uri="{FF2B5EF4-FFF2-40B4-BE49-F238E27FC236}">
                <a16:creationId xmlns:a16="http://schemas.microsoft.com/office/drawing/2014/main" id="{31A9F0E0-706F-43B0-9AD2-2D9E605E1DFD}"/>
              </a:ext>
            </a:extLst>
          </p:cNvPr>
          <p:cNvSpPr/>
          <p:nvPr/>
        </p:nvSpPr>
        <p:spPr bwMode="auto">
          <a:xfrm>
            <a:off x="4560726" y="3905643"/>
            <a:ext cx="1335926" cy="132865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dirty="0">
                <a:latin typeface="Times New Roman" pitchFamily="18" charset="0"/>
              </a:rPr>
              <a:t>Treatment Tank</a:t>
            </a:r>
          </a:p>
        </p:txBody>
      </p:sp>
      <p:cxnSp>
        <p:nvCxnSpPr>
          <p:cNvPr id="12" name="Straight Arrow Connector 11">
            <a:extLst>
              <a:ext uri="{FF2B5EF4-FFF2-40B4-BE49-F238E27FC236}">
                <a16:creationId xmlns:a16="http://schemas.microsoft.com/office/drawing/2014/main" id="{62D5B957-9C9F-4709-B7AB-44CF28B5B48A}"/>
              </a:ext>
            </a:extLst>
          </p:cNvPr>
          <p:cNvCxnSpPr>
            <a:cxnSpLocks/>
          </p:cNvCxnSpPr>
          <p:nvPr/>
        </p:nvCxnSpPr>
        <p:spPr bwMode="auto">
          <a:xfrm flipV="1">
            <a:off x="3703023" y="4705914"/>
            <a:ext cx="840413" cy="256212"/>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4725478B-11EC-4743-A0A3-8CEC1C323AC4}"/>
              </a:ext>
            </a:extLst>
          </p:cNvPr>
          <p:cNvCxnSpPr>
            <a:cxnSpLocks/>
          </p:cNvCxnSpPr>
          <p:nvPr/>
        </p:nvCxnSpPr>
        <p:spPr bwMode="auto">
          <a:xfrm>
            <a:off x="5896652" y="4821605"/>
            <a:ext cx="922926" cy="440621"/>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val 13">
            <a:extLst>
              <a:ext uri="{FF2B5EF4-FFF2-40B4-BE49-F238E27FC236}">
                <a16:creationId xmlns:a16="http://schemas.microsoft.com/office/drawing/2014/main" id="{B63C3275-C063-4FB2-9097-A43A06CDAFF5}"/>
              </a:ext>
            </a:extLst>
          </p:cNvPr>
          <p:cNvSpPr/>
          <p:nvPr/>
        </p:nvSpPr>
        <p:spPr bwMode="auto">
          <a:xfrm>
            <a:off x="6819578" y="4735843"/>
            <a:ext cx="1581968" cy="1502387"/>
          </a:xfrm>
          <a:prstGeom prst="ellips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dirty="0">
                <a:latin typeface="Times New Roman" pitchFamily="18" charset="0"/>
              </a:rPr>
              <a:t>Downstream System</a:t>
            </a:r>
          </a:p>
        </p:txBody>
      </p:sp>
      <p:sp>
        <p:nvSpPr>
          <p:cNvPr id="15" name="Oval 14">
            <a:extLst>
              <a:ext uri="{FF2B5EF4-FFF2-40B4-BE49-F238E27FC236}">
                <a16:creationId xmlns:a16="http://schemas.microsoft.com/office/drawing/2014/main" id="{15BAA63F-7D9C-4A74-8ECB-14C8F8122BAC}"/>
              </a:ext>
            </a:extLst>
          </p:cNvPr>
          <p:cNvSpPr/>
          <p:nvPr/>
        </p:nvSpPr>
        <p:spPr bwMode="auto">
          <a:xfrm>
            <a:off x="2330490" y="3091242"/>
            <a:ext cx="1372532" cy="1328650"/>
          </a:xfrm>
          <a:prstGeom prst="ellipse">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dirty="0">
                <a:latin typeface="Times New Roman" pitchFamily="18" charset="0"/>
              </a:rPr>
              <a:t>Upstream System 1</a:t>
            </a:r>
          </a:p>
        </p:txBody>
      </p:sp>
      <p:cxnSp>
        <p:nvCxnSpPr>
          <p:cNvPr id="16" name="Straight Arrow Connector 15">
            <a:extLst>
              <a:ext uri="{FF2B5EF4-FFF2-40B4-BE49-F238E27FC236}">
                <a16:creationId xmlns:a16="http://schemas.microsoft.com/office/drawing/2014/main" id="{E75055F7-1E22-4045-B92E-2237DA1EFD35}"/>
              </a:ext>
            </a:extLst>
          </p:cNvPr>
          <p:cNvCxnSpPr>
            <a:cxnSpLocks/>
          </p:cNvCxnSpPr>
          <p:nvPr/>
        </p:nvCxnSpPr>
        <p:spPr bwMode="auto">
          <a:xfrm>
            <a:off x="3801536" y="3880387"/>
            <a:ext cx="818885" cy="368329"/>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itle 1">
            <a:extLst>
              <a:ext uri="{FF2B5EF4-FFF2-40B4-BE49-F238E27FC236}">
                <a16:creationId xmlns:a16="http://schemas.microsoft.com/office/drawing/2014/main" id="{43287FBC-601E-438F-A3FB-9E6CBC9DAF50}"/>
              </a:ext>
            </a:extLst>
          </p:cNvPr>
          <p:cNvSpPr txBox="1">
            <a:spLocks/>
          </p:cNvSpPr>
          <p:nvPr/>
        </p:nvSpPr>
        <p:spPr bwMode="auto">
          <a:xfrm>
            <a:off x="6103180" y="3891062"/>
            <a:ext cx="20389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Precipitated mass flushed out</a:t>
            </a:r>
          </a:p>
        </p:txBody>
      </p:sp>
      <p:sp>
        <p:nvSpPr>
          <p:cNvPr id="18" name="Title 1">
            <a:extLst>
              <a:ext uri="{FF2B5EF4-FFF2-40B4-BE49-F238E27FC236}">
                <a16:creationId xmlns:a16="http://schemas.microsoft.com/office/drawing/2014/main" id="{11BAEDB8-F111-421A-ADDA-660DEE51FAB7}"/>
              </a:ext>
            </a:extLst>
          </p:cNvPr>
          <p:cNvSpPr txBox="1">
            <a:spLocks/>
          </p:cNvSpPr>
          <p:nvPr/>
        </p:nvSpPr>
        <p:spPr bwMode="auto">
          <a:xfrm>
            <a:off x="3918489" y="3601217"/>
            <a:ext cx="10194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X g/day</a:t>
            </a:r>
          </a:p>
        </p:txBody>
      </p:sp>
      <p:sp>
        <p:nvSpPr>
          <p:cNvPr id="19" name="Title 1">
            <a:extLst>
              <a:ext uri="{FF2B5EF4-FFF2-40B4-BE49-F238E27FC236}">
                <a16:creationId xmlns:a16="http://schemas.microsoft.com/office/drawing/2014/main" id="{CC4B3C4C-C6E9-4366-8350-2224806C9A18}"/>
              </a:ext>
            </a:extLst>
          </p:cNvPr>
          <p:cNvSpPr txBox="1">
            <a:spLocks/>
          </p:cNvSpPr>
          <p:nvPr/>
        </p:nvSpPr>
        <p:spPr bwMode="auto">
          <a:xfrm>
            <a:off x="3843153" y="4821604"/>
            <a:ext cx="10194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Y g/day</a:t>
            </a:r>
          </a:p>
        </p:txBody>
      </p:sp>
      <p:sp>
        <p:nvSpPr>
          <p:cNvPr id="20" name="Oval 19">
            <a:extLst>
              <a:ext uri="{FF2B5EF4-FFF2-40B4-BE49-F238E27FC236}">
                <a16:creationId xmlns:a16="http://schemas.microsoft.com/office/drawing/2014/main" id="{CAEEB8DD-307E-4113-9CF9-F9E8C31F2128}"/>
              </a:ext>
            </a:extLst>
          </p:cNvPr>
          <p:cNvSpPr/>
          <p:nvPr/>
        </p:nvSpPr>
        <p:spPr bwMode="auto">
          <a:xfrm>
            <a:off x="6887081" y="2866295"/>
            <a:ext cx="1019465" cy="1049575"/>
          </a:xfrm>
          <a:prstGeom prst="ellips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dirty="0">
                <a:latin typeface="Times New Roman" pitchFamily="18" charset="0"/>
              </a:rPr>
              <a:t>Mass Sink</a:t>
            </a:r>
          </a:p>
        </p:txBody>
      </p:sp>
      <p:cxnSp>
        <p:nvCxnSpPr>
          <p:cNvPr id="21" name="Straight Arrow Connector 20">
            <a:extLst>
              <a:ext uri="{FF2B5EF4-FFF2-40B4-BE49-F238E27FC236}">
                <a16:creationId xmlns:a16="http://schemas.microsoft.com/office/drawing/2014/main" id="{64EE28C6-252A-4605-8B33-8C408DB90B26}"/>
              </a:ext>
            </a:extLst>
          </p:cNvPr>
          <p:cNvCxnSpPr>
            <a:cxnSpLocks/>
          </p:cNvCxnSpPr>
          <p:nvPr/>
        </p:nvCxnSpPr>
        <p:spPr bwMode="auto">
          <a:xfrm flipV="1">
            <a:off x="5846412" y="3645684"/>
            <a:ext cx="984868" cy="465603"/>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1">
            <a:extLst>
              <a:ext uri="{FF2B5EF4-FFF2-40B4-BE49-F238E27FC236}">
                <a16:creationId xmlns:a16="http://schemas.microsoft.com/office/drawing/2014/main" id="{E7F8BE1D-F432-4D4C-BC45-175EDFA08B08}"/>
              </a:ext>
            </a:extLst>
          </p:cNvPr>
          <p:cNvSpPr txBox="1">
            <a:spLocks/>
          </p:cNvSpPr>
          <p:nvPr/>
        </p:nvSpPr>
        <p:spPr bwMode="auto">
          <a:xfrm>
            <a:off x="4383750" y="2725361"/>
            <a:ext cx="20389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Solubilities defined </a:t>
            </a:r>
            <a:r>
              <a:rPr lang="en-US" sz="1200" b="1" u="sng" kern="0" dirty="0">
                <a:solidFill>
                  <a:srgbClr val="FF0000"/>
                </a:solidFill>
              </a:rPr>
              <a:t>locally</a:t>
            </a:r>
            <a:r>
              <a:rPr lang="en-US" sz="1200" b="1" kern="0" dirty="0">
                <a:solidFill>
                  <a:srgbClr val="FF0000"/>
                </a:solidFill>
              </a:rPr>
              <a:t> in treatment tank</a:t>
            </a:r>
          </a:p>
        </p:txBody>
      </p:sp>
      <p:cxnSp>
        <p:nvCxnSpPr>
          <p:cNvPr id="23" name="Straight Arrow Connector 22">
            <a:extLst>
              <a:ext uri="{FF2B5EF4-FFF2-40B4-BE49-F238E27FC236}">
                <a16:creationId xmlns:a16="http://schemas.microsoft.com/office/drawing/2014/main" id="{31F617E7-2EE8-44E1-B81C-BBB1107F2236}"/>
              </a:ext>
            </a:extLst>
          </p:cNvPr>
          <p:cNvCxnSpPr>
            <a:cxnSpLocks/>
          </p:cNvCxnSpPr>
          <p:nvPr/>
        </p:nvCxnSpPr>
        <p:spPr bwMode="auto">
          <a:xfrm flipH="1">
            <a:off x="5228690" y="3182561"/>
            <a:ext cx="1" cy="647256"/>
          </a:xfrm>
          <a:prstGeom prst="straightConnector1">
            <a:avLst/>
          </a:prstGeom>
          <a:solidFill>
            <a:schemeClr val="accent1"/>
          </a:solidFill>
          <a:ln w="38100" cap="flat" cmpd="sng" algn="ctr">
            <a:solidFill>
              <a:schemeClr val="accent4"/>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itle 1">
            <a:extLst>
              <a:ext uri="{FF2B5EF4-FFF2-40B4-BE49-F238E27FC236}">
                <a16:creationId xmlns:a16="http://schemas.microsoft.com/office/drawing/2014/main" id="{24699477-8C8B-4E19-851A-A0C137F52053}"/>
              </a:ext>
            </a:extLst>
          </p:cNvPr>
          <p:cNvSpPr txBox="1">
            <a:spLocks/>
          </p:cNvSpPr>
          <p:nvPr/>
        </p:nvSpPr>
        <p:spPr bwMode="auto">
          <a:xfrm>
            <a:off x="5734892" y="5029835"/>
            <a:ext cx="10194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200">
                <a:solidFill>
                  <a:srgbClr val="0C5DA5"/>
                </a:solidFill>
                <a:latin typeface="+mj-lt"/>
                <a:ea typeface="+mj-ea"/>
                <a:cs typeface="+mj-cs"/>
              </a:defRPr>
            </a:lvl1pPr>
            <a:lvl2pPr algn="l" rtl="0" eaLnBrk="1" fontAlgn="base" hangingPunct="1">
              <a:spcBef>
                <a:spcPct val="0"/>
              </a:spcBef>
              <a:spcAft>
                <a:spcPct val="0"/>
              </a:spcAft>
              <a:defRPr sz="3200">
                <a:solidFill>
                  <a:srgbClr val="114FFB"/>
                </a:solidFill>
                <a:latin typeface="Arial" pitchFamily="34" charset="0"/>
              </a:defRPr>
            </a:lvl2pPr>
            <a:lvl3pPr algn="l" rtl="0" eaLnBrk="1" fontAlgn="base" hangingPunct="1">
              <a:spcBef>
                <a:spcPct val="0"/>
              </a:spcBef>
              <a:spcAft>
                <a:spcPct val="0"/>
              </a:spcAft>
              <a:defRPr sz="3200">
                <a:solidFill>
                  <a:srgbClr val="114FFB"/>
                </a:solidFill>
                <a:latin typeface="Arial" pitchFamily="34" charset="0"/>
              </a:defRPr>
            </a:lvl3pPr>
            <a:lvl4pPr algn="l" rtl="0" eaLnBrk="1" fontAlgn="base" hangingPunct="1">
              <a:spcBef>
                <a:spcPct val="0"/>
              </a:spcBef>
              <a:spcAft>
                <a:spcPct val="0"/>
              </a:spcAft>
              <a:defRPr sz="3200">
                <a:solidFill>
                  <a:srgbClr val="114FFB"/>
                </a:solidFill>
                <a:latin typeface="Arial" pitchFamily="34" charset="0"/>
              </a:defRPr>
            </a:lvl4pPr>
            <a:lvl5pPr algn="l" rtl="0" eaLnBrk="1" fontAlgn="base" hangingPunct="1">
              <a:spcBef>
                <a:spcPct val="0"/>
              </a:spcBef>
              <a:spcAft>
                <a:spcPct val="0"/>
              </a:spcAft>
              <a:defRPr sz="3200">
                <a:solidFill>
                  <a:srgbClr val="114FFB"/>
                </a:solidFill>
                <a:latin typeface="Arial" pitchFamily="34" charset="0"/>
              </a:defRPr>
            </a:lvl5pPr>
            <a:lvl6pPr marL="457200" algn="l" rtl="0" eaLnBrk="1" fontAlgn="base" hangingPunct="1">
              <a:spcBef>
                <a:spcPct val="0"/>
              </a:spcBef>
              <a:spcAft>
                <a:spcPct val="0"/>
              </a:spcAft>
              <a:defRPr sz="3200">
                <a:solidFill>
                  <a:srgbClr val="114FFB"/>
                </a:solidFill>
                <a:latin typeface="Arial" pitchFamily="34" charset="0"/>
              </a:defRPr>
            </a:lvl6pPr>
            <a:lvl7pPr marL="914400" algn="l" rtl="0" eaLnBrk="1" fontAlgn="base" hangingPunct="1">
              <a:spcBef>
                <a:spcPct val="0"/>
              </a:spcBef>
              <a:spcAft>
                <a:spcPct val="0"/>
              </a:spcAft>
              <a:defRPr sz="3200">
                <a:solidFill>
                  <a:srgbClr val="114FFB"/>
                </a:solidFill>
                <a:latin typeface="Arial" pitchFamily="34" charset="0"/>
              </a:defRPr>
            </a:lvl7pPr>
            <a:lvl8pPr marL="1371600" algn="l" rtl="0" eaLnBrk="1" fontAlgn="base" hangingPunct="1">
              <a:spcBef>
                <a:spcPct val="0"/>
              </a:spcBef>
              <a:spcAft>
                <a:spcPct val="0"/>
              </a:spcAft>
              <a:defRPr sz="3200">
                <a:solidFill>
                  <a:srgbClr val="114FFB"/>
                </a:solidFill>
                <a:latin typeface="Arial" pitchFamily="34" charset="0"/>
              </a:defRPr>
            </a:lvl8pPr>
            <a:lvl9pPr marL="1828800" algn="l" rtl="0" eaLnBrk="1" fontAlgn="base" hangingPunct="1">
              <a:spcBef>
                <a:spcPct val="0"/>
              </a:spcBef>
              <a:spcAft>
                <a:spcPct val="0"/>
              </a:spcAft>
              <a:defRPr sz="3200">
                <a:solidFill>
                  <a:srgbClr val="114FFB"/>
                </a:solidFill>
                <a:latin typeface="Arial" pitchFamily="34" charset="0"/>
              </a:defRPr>
            </a:lvl9pPr>
          </a:lstStyle>
          <a:p>
            <a:r>
              <a:rPr lang="en-US" sz="1200" b="1" kern="0" dirty="0">
                <a:solidFill>
                  <a:srgbClr val="FF0000"/>
                </a:solidFill>
              </a:rPr>
              <a:t>Q*Solubility</a:t>
            </a:r>
          </a:p>
        </p:txBody>
      </p:sp>
    </p:spTree>
    <p:extLst>
      <p:ext uri="{BB962C8B-B14F-4D97-AF65-F5344CB8AC3E}">
        <p14:creationId xmlns:p14="http://schemas.microsoft.com/office/powerpoint/2010/main" val="61665168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3813" y="304800"/>
            <a:ext cx="9436947" cy="838200"/>
          </a:xfrm>
        </p:spPr>
        <p:txBody>
          <a:bodyPr>
            <a:noAutofit/>
          </a:bodyPr>
          <a:lstStyle/>
          <a:p>
            <a:r>
              <a:rPr lang="en-US" altLang="en-US" dirty="0"/>
              <a:t>Approach #2: Defining Solubilities and Remove Precipitated Mass</a:t>
            </a:r>
          </a:p>
        </p:txBody>
      </p:sp>
      <p:sp>
        <p:nvSpPr>
          <p:cNvPr id="46083" name="Rectangle 3"/>
          <p:cNvSpPr>
            <a:spLocks noGrp="1" noChangeArrowheads="1"/>
          </p:cNvSpPr>
          <p:nvPr>
            <p:ph idx="1"/>
          </p:nvPr>
        </p:nvSpPr>
        <p:spPr>
          <a:xfrm>
            <a:off x="571851" y="1359747"/>
            <a:ext cx="7543801" cy="2243666"/>
          </a:xfrm>
          <a:noFill/>
        </p:spPr>
        <p:txBody>
          <a:bodyPr>
            <a:normAutofit/>
          </a:bodyPr>
          <a:lstStyle/>
          <a:p>
            <a:pPr marL="0" indent="0">
              <a:buNone/>
            </a:pPr>
            <a:r>
              <a:rPr lang="en-US" altLang="en-US" sz="2400" dirty="0"/>
              <a:t>Define solubilities in the tank locally (by cloning the Fluid element)</a:t>
            </a:r>
          </a:p>
          <a:p>
            <a:pPr marL="0" indent="0">
              <a:buNone/>
            </a:pPr>
            <a:r>
              <a:rPr lang="en-US" altLang="en-US" sz="2400" dirty="0">
                <a:solidFill>
                  <a:schemeClr val="tx1"/>
                </a:solidFill>
              </a:rPr>
              <a:t>Define two different outflows from the tank:</a:t>
            </a:r>
          </a:p>
          <a:p>
            <a:pPr marL="749808" lvl="1" indent="-457200">
              <a:buFont typeface="+mj-lt"/>
              <a:buAutoNum type="alphaLcParenR"/>
            </a:pPr>
            <a:r>
              <a:rPr lang="en-US" altLang="en-US" sz="2000" dirty="0">
                <a:solidFill>
                  <a:schemeClr val="tx1"/>
                </a:solidFill>
              </a:rPr>
              <a:t>Existing outflow that represents treated water leaving tank</a:t>
            </a:r>
          </a:p>
          <a:p>
            <a:pPr marL="749808" lvl="1" indent="-457200">
              <a:buFont typeface="+mj-lt"/>
              <a:buAutoNum type="alphaLcParenR"/>
            </a:pPr>
            <a:r>
              <a:rPr lang="en-US" altLang="en-US" sz="2000" dirty="0">
                <a:solidFill>
                  <a:schemeClr val="tx1"/>
                </a:solidFill>
              </a:rPr>
              <a:t>New outflow that represents the treatment process</a:t>
            </a:r>
          </a:p>
          <a:p>
            <a:pPr marL="1115568" lvl="3" indent="-457200"/>
            <a:r>
              <a:rPr lang="en-US" altLang="en-US" sz="1400" dirty="0"/>
              <a:t>Defined by specifying “</a:t>
            </a:r>
            <a:r>
              <a:rPr lang="en-US" altLang="en-US" sz="1400" dirty="0" err="1"/>
              <a:t>Precipitate_transfer_rate</a:t>
            </a:r>
            <a:r>
              <a:rPr lang="en-US" altLang="en-US" sz="1400" dirty="0"/>
              <a:t>” instead of an actual Medium</a:t>
            </a:r>
          </a:p>
          <a:p>
            <a:endParaRPr lang="en-US" altLang="en-US" dirty="0">
              <a:solidFill>
                <a:schemeClr val="tx1"/>
              </a:solidFill>
            </a:endParaRPr>
          </a:p>
          <a:p>
            <a:endParaRPr lang="en-US" altLang="en-US" dirty="0">
              <a:solidFill>
                <a:schemeClr val="tx1"/>
              </a:solidFill>
            </a:endParaRPr>
          </a:p>
        </p:txBody>
      </p:sp>
      <p:sp>
        <p:nvSpPr>
          <p:cNvPr id="9" name="TextBox 8">
            <a:extLst>
              <a:ext uri="{FF2B5EF4-FFF2-40B4-BE49-F238E27FC236}">
                <a16:creationId xmlns:a16="http://schemas.microsoft.com/office/drawing/2014/main" id="{74B64436-54E6-4043-BCD4-8835D47FB9A5}"/>
              </a:ext>
            </a:extLst>
          </p:cNvPr>
          <p:cNvSpPr txBox="1"/>
          <p:nvPr/>
        </p:nvSpPr>
        <p:spPr>
          <a:xfrm>
            <a:off x="437468" y="3716019"/>
            <a:ext cx="5524150" cy="2123658"/>
          </a:xfrm>
          <a:prstGeom prst="rect">
            <a:avLst/>
          </a:prstGeom>
          <a:noFill/>
        </p:spPr>
        <p:txBody>
          <a:bodyPr wrap="square" rtlCol="0">
            <a:spAutoFit/>
          </a:bodyPr>
          <a:lstStyle/>
          <a:p>
            <a:endParaRPr lang="en-US" altLang="en-US" dirty="0">
              <a:latin typeface="Aptos" panose="020B0004020202020204" pitchFamily="34" charset="0"/>
            </a:endParaRPr>
          </a:p>
          <a:p>
            <a:r>
              <a:rPr lang="en-US" altLang="en-US" sz="2400" dirty="0">
                <a:latin typeface="Aptos" panose="020B0004020202020204" pitchFamily="34" charset="0"/>
              </a:rPr>
              <a:t>Any precipitated mass is removed based on a specified fractional rate.  Specifying a high fractional rate effectively removes it immediately</a:t>
            </a:r>
          </a:p>
          <a:p>
            <a:endParaRPr lang="en-US" dirty="0"/>
          </a:p>
        </p:txBody>
      </p:sp>
      <p:pic>
        <p:nvPicPr>
          <p:cNvPr id="1026" name="Picture 2" descr="C:\Users\rkossik\AppData\Local\Temp\SNAGHTML15abd8a8.PNG">
            <a:extLst>
              <a:ext uri="{FF2B5EF4-FFF2-40B4-BE49-F238E27FC236}">
                <a16:creationId xmlns:a16="http://schemas.microsoft.com/office/drawing/2014/main" id="{68633DDA-7EB9-4285-83D5-08BB234AA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0670" y="2546074"/>
            <a:ext cx="3667903" cy="349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300563"/>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ACB2-18DF-4D4C-9A20-3ECE9778D736}"/>
              </a:ext>
            </a:extLst>
          </p:cNvPr>
          <p:cNvSpPr>
            <a:spLocks noGrp="1"/>
          </p:cNvSpPr>
          <p:nvPr>
            <p:ph type="title"/>
          </p:nvPr>
        </p:nvSpPr>
        <p:spPr>
          <a:xfrm>
            <a:off x="284480" y="304800"/>
            <a:ext cx="10041877" cy="838200"/>
          </a:xfrm>
        </p:spPr>
        <p:txBody>
          <a:bodyPr>
            <a:noAutofit/>
          </a:bodyPr>
          <a:lstStyle/>
          <a:p>
            <a:r>
              <a:rPr lang="en-US" dirty="0"/>
              <a:t>Approach #3: Simulating Treatment Processes Using Geochemical Equilibrium Models</a:t>
            </a:r>
          </a:p>
        </p:txBody>
      </p:sp>
      <p:sp>
        <p:nvSpPr>
          <p:cNvPr id="3" name="Content Placeholder 2">
            <a:extLst>
              <a:ext uri="{FF2B5EF4-FFF2-40B4-BE49-F238E27FC236}">
                <a16:creationId xmlns:a16="http://schemas.microsoft.com/office/drawing/2014/main" id="{2D17D1A1-A394-40D2-9761-BC036C3CFC57}"/>
              </a:ext>
            </a:extLst>
          </p:cNvPr>
          <p:cNvSpPr>
            <a:spLocks noGrp="1"/>
          </p:cNvSpPr>
          <p:nvPr>
            <p:ph idx="1"/>
          </p:nvPr>
        </p:nvSpPr>
        <p:spPr>
          <a:xfrm>
            <a:off x="655005" y="1183640"/>
            <a:ext cx="8410470" cy="838200"/>
          </a:xfrm>
        </p:spPr>
        <p:txBody>
          <a:bodyPr>
            <a:normAutofit fontScale="92500" lnSpcReduction="10000"/>
          </a:bodyPr>
          <a:lstStyle/>
          <a:p>
            <a:r>
              <a:rPr lang="en-US" sz="2400" dirty="0"/>
              <a:t>Integrate chemical processes directly using theoretical equilibrium and empirical relationships developed by methods outside of GoldSim (e.g., PHREEQC). </a:t>
            </a:r>
          </a:p>
          <a:p>
            <a:endParaRPr lang="en-US" dirty="0"/>
          </a:p>
          <a:p>
            <a:endParaRPr lang="en-US" dirty="0"/>
          </a:p>
          <a:p>
            <a:endParaRPr lang="en-US" dirty="0"/>
          </a:p>
          <a:p>
            <a:endParaRPr lang="en-US" dirty="0"/>
          </a:p>
          <a:p>
            <a:endParaRPr lang="en-US" dirty="0"/>
          </a:p>
          <a:p>
            <a:endParaRPr lang="en-US" dirty="0"/>
          </a:p>
        </p:txBody>
      </p:sp>
      <p:sp>
        <p:nvSpPr>
          <p:cNvPr id="5" name="Rectangle 4">
            <a:extLst>
              <a:ext uri="{FF2B5EF4-FFF2-40B4-BE49-F238E27FC236}">
                <a16:creationId xmlns:a16="http://schemas.microsoft.com/office/drawing/2014/main" id="{E4103CC2-2792-4968-8A65-A417ADA1550D}"/>
              </a:ext>
            </a:extLst>
          </p:cNvPr>
          <p:cNvSpPr/>
          <p:nvPr/>
        </p:nvSpPr>
        <p:spPr>
          <a:xfrm>
            <a:off x="6001173" y="1981201"/>
            <a:ext cx="4325185" cy="3785652"/>
          </a:xfrm>
          <a:prstGeom prst="rect">
            <a:avLst/>
          </a:prstGeom>
        </p:spPr>
        <p:txBody>
          <a:bodyPr wrap="square">
            <a:spAutoFit/>
          </a:bodyPr>
          <a:lstStyle/>
          <a:p>
            <a:r>
              <a:rPr lang="en-US" sz="2000" dirty="0"/>
              <a:t>This example simulates some of the major chemical processes that occur in a water treatment plant designed to neutralize and remove metals from an influent water typical of acid mine drainage. These processes require lime and air addition to the water and produce sludge. </a:t>
            </a:r>
          </a:p>
          <a:p>
            <a:endParaRPr lang="en-US" sz="2000" dirty="0"/>
          </a:p>
          <a:p>
            <a:r>
              <a:rPr lang="en-US" sz="2000" dirty="0"/>
              <a:t>Requires geochemical expertise and careful coupling of GoldSim to external code</a:t>
            </a:r>
          </a:p>
        </p:txBody>
      </p:sp>
      <p:pic>
        <p:nvPicPr>
          <p:cNvPr id="2050" name="Picture 2" descr="C:\Users\rkossik\AppData\Local\Temp\SNAGHTML15be9b93.PNG">
            <a:extLst>
              <a:ext uri="{FF2B5EF4-FFF2-40B4-BE49-F238E27FC236}">
                <a16:creationId xmlns:a16="http://schemas.microsoft.com/office/drawing/2014/main" id="{6AED4F85-D7DC-4869-9AC4-652E111FF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4" y="2096348"/>
            <a:ext cx="5571584" cy="427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325604"/>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ACB2-18DF-4D4C-9A20-3ECE9778D736}"/>
              </a:ext>
            </a:extLst>
          </p:cNvPr>
          <p:cNvSpPr>
            <a:spLocks noGrp="1"/>
          </p:cNvSpPr>
          <p:nvPr>
            <p:ph type="title"/>
          </p:nvPr>
        </p:nvSpPr>
        <p:spPr>
          <a:xfrm>
            <a:off x="149013" y="304800"/>
            <a:ext cx="10177344" cy="838200"/>
          </a:xfrm>
        </p:spPr>
        <p:txBody>
          <a:bodyPr>
            <a:noAutofit/>
          </a:bodyPr>
          <a:lstStyle/>
          <a:p>
            <a:r>
              <a:rPr lang="en-US" dirty="0"/>
              <a:t>Approach #3: Simulating Treatment Processes Using Geochemical Equilibrium Models</a:t>
            </a:r>
          </a:p>
        </p:txBody>
      </p:sp>
      <p:sp>
        <p:nvSpPr>
          <p:cNvPr id="3" name="Content Placeholder 2">
            <a:extLst>
              <a:ext uri="{FF2B5EF4-FFF2-40B4-BE49-F238E27FC236}">
                <a16:creationId xmlns:a16="http://schemas.microsoft.com/office/drawing/2014/main" id="{2D17D1A1-A394-40D2-9761-BC036C3CFC57}"/>
              </a:ext>
            </a:extLst>
          </p:cNvPr>
          <p:cNvSpPr>
            <a:spLocks noGrp="1"/>
          </p:cNvSpPr>
          <p:nvPr>
            <p:ph idx="1"/>
          </p:nvPr>
        </p:nvSpPr>
        <p:spPr>
          <a:xfrm>
            <a:off x="1785257" y="5305530"/>
            <a:ext cx="8410470" cy="838200"/>
          </a:xfrm>
        </p:spPr>
        <p:txBody>
          <a:bodyPr>
            <a:normAutofit/>
          </a:bodyPr>
          <a:lstStyle/>
          <a:p>
            <a:r>
              <a:rPr lang="en-US" dirty="0">
                <a:hlinkClick r:id="rId2"/>
              </a:rPr>
              <a:t>https://support.goldsim.com/hc/en-us/articles/360011433454-Solute-Mixing-and-Geochemical-Equilibrium-Example-Models</a:t>
            </a:r>
            <a:endParaRPr lang="en-US" dirty="0"/>
          </a:p>
          <a:p>
            <a:endParaRPr lang="en-US" dirty="0"/>
          </a:p>
          <a:p>
            <a:endParaRPr lang="en-US" dirty="0"/>
          </a:p>
          <a:p>
            <a:endParaRPr lang="en-US" dirty="0"/>
          </a:p>
          <a:p>
            <a:endParaRPr lang="en-US" dirty="0"/>
          </a:p>
          <a:p>
            <a:endParaRPr lang="en-US" dirty="0"/>
          </a:p>
        </p:txBody>
      </p:sp>
      <p:pic>
        <p:nvPicPr>
          <p:cNvPr id="3074" name="Picture 2" descr="C:\Users\rkossik\AppData\Local\Temp\SNAGHTML15caa82b.PNG">
            <a:extLst>
              <a:ext uri="{FF2B5EF4-FFF2-40B4-BE49-F238E27FC236}">
                <a16:creationId xmlns:a16="http://schemas.microsoft.com/office/drawing/2014/main" id="{536AE04D-80AD-4723-8385-2D95853A6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859" y="1606973"/>
            <a:ext cx="7848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820628"/>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E0A6-E62C-455C-B4BD-646A1EB10DE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25891A5-DA7E-4313-BE57-ACB04FFAA2F3}"/>
              </a:ext>
            </a:extLst>
          </p:cNvPr>
          <p:cNvSpPr>
            <a:spLocks noGrp="1"/>
          </p:cNvSpPr>
          <p:nvPr>
            <p:ph idx="1"/>
          </p:nvPr>
        </p:nvSpPr>
        <p:spPr>
          <a:xfrm>
            <a:off x="451100" y="1496907"/>
            <a:ext cx="10515600" cy="4490719"/>
          </a:xfrm>
        </p:spPr>
        <p:txBody>
          <a:bodyPr>
            <a:normAutofit/>
          </a:bodyPr>
          <a:lstStyle/>
          <a:p>
            <a:r>
              <a:rPr lang="en-US" sz="2400" dirty="0"/>
              <a:t>The Contaminant Transport Module provides a number of features to model treatment processes within an environmental system</a:t>
            </a:r>
          </a:p>
          <a:p>
            <a:r>
              <a:rPr lang="en-US" sz="2400" dirty="0"/>
              <a:t>Two very simple (but powerful) approaches:</a:t>
            </a:r>
          </a:p>
          <a:p>
            <a:pPr lvl="1"/>
            <a:r>
              <a:rPr lang="en-US" altLang="en-US" sz="2000" dirty="0">
                <a:solidFill>
                  <a:schemeClr val="tx1"/>
                </a:solidFill>
              </a:rPr>
              <a:t>Approach #1: Define a </a:t>
            </a:r>
            <a:r>
              <a:rPr lang="en-US" altLang="en-US" sz="2000" dirty="0">
                <a:solidFill>
                  <a:srgbClr val="FF0000"/>
                </a:solidFill>
              </a:rPr>
              <a:t>treatment efficiency</a:t>
            </a:r>
            <a:r>
              <a:rPr lang="en-US" altLang="en-US" sz="2000" dirty="0">
                <a:solidFill>
                  <a:schemeClr val="tx1"/>
                </a:solidFill>
              </a:rPr>
              <a:t>, that represents the fraction of </a:t>
            </a:r>
            <a:r>
              <a:rPr lang="en-US" altLang="en-US" sz="2000" dirty="0">
                <a:solidFill>
                  <a:srgbClr val="FF0000"/>
                </a:solidFill>
              </a:rPr>
              <a:t>incoming mass </a:t>
            </a:r>
            <a:r>
              <a:rPr lang="en-US" altLang="en-US" sz="2000" dirty="0">
                <a:solidFill>
                  <a:schemeClr val="tx1"/>
                </a:solidFill>
              </a:rPr>
              <a:t>that is removed from system.</a:t>
            </a:r>
          </a:p>
          <a:p>
            <a:pPr lvl="1"/>
            <a:r>
              <a:rPr lang="en-US" altLang="en-US" sz="2000" dirty="0">
                <a:solidFill>
                  <a:schemeClr val="tx1"/>
                </a:solidFill>
              </a:rPr>
              <a:t>Approach #2: Define </a:t>
            </a:r>
            <a:r>
              <a:rPr lang="en-US" altLang="en-US" sz="2000" dirty="0">
                <a:solidFill>
                  <a:srgbClr val="FF0000"/>
                </a:solidFill>
              </a:rPr>
              <a:t>solubilities</a:t>
            </a:r>
            <a:r>
              <a:rPr lang="en-US" altLang="en-US" sz="2000" dirty="0">
                <a:solidFill>
                  <a:schemeClr val="tx1"/>
                </a:solidFill>
              </a:rPr>
              <a:t> for species in the treatment tank, and </a:t>
            </a:r>
            <a:r>
              <a:rPr lang="en-US" altLang="en-US" sz="2000" dirty="0">
                <a:solidFill>
                  <a:srgbClr val="FF0000"/>
                </a:solidFill>
              </a:rPr>
              <a:t>remove all precipitated mass</a:t>
            </a:r>
            <a:r>
              <a:rPr lang="en-US" altLang="en-US" sz="2000" dirty="0">
                <a:solidFill>
                  <a:schemeClr val="tx1"/>
                </a:solidFill>
              </a:rPr>
              <a:t> from the system. </a:t>
            </a:r>
          </a:p>
          <a:p>
            <a:r>
              <a:rPr lang="en-US" sz="2400" dirty="0"/>
              <a:t>If these simple approaches are not sufficient, you can integrate chemical processes directly using theoretical equilibrium and empirical relationships developed by methods outside of GoldSim (e.g., PHREEQC). </a:t>
            </a:r>
          </a:p>
          <a:p>
            <a:pPr lvl="1"/>
            <a:r>
              <a:rPr lang="en-US" sz="2000" dirty="0"/>
              <a:t>This, of course, is much more complex and requires significantly more effort</a:t>
            </a:r>
          </a:p>
          <a:p>
            <a:pPr lvl="1"/>
            <a:r>
              <a:rPr lang="en-US" sz="2000" dirty="0"/>
              <a:t>Examples are provided in the GoldSim Model Library</a:t>
            </a:r>
          </a:p>
        </p:txBody>
      </p:sp>
    </p:spTree>
    <p:extLst>
      <p:ext uri="{BB962C8B-B14F-4D97-AF65-F5344CB8AC3E}">
        <p14:creationId xmlns:p14="http://schemas.microsoft.com/office/powerpoint/2010/main" val="880592689"/>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093" y="360258"/>
            <a:ext cx="9696026" cy="838200"/>
          </a:xfrm>
        </p:spPr>
        <p:txBody>
          <a:bodyPr>
            <a:normAutofit/>
          </a:bodyPr>
          <a:lstStyle/>
          <a:p>
            <a:r>
              <a:rPr lang="en-US" dirty="0"/>
              <a:t>Webinar Overview</a:t>
            </a:r>
          </a:p>
        </p:txBody>
      </p:sp>
      <p:sp>
        <p:nvSpPr>
          <p:cNvPr id="3" name="Content Placeholder 2"/>
          <p:cNvSpPr>
            <a:spLocks noGrp="1"/>
          </p:cNvSpPr>
          <p:nvPr>
            <p:ph idx="1"/>
          </p:nvPr>
        </p:nvSpPr>
        <p:spPr>
          <a:xfrm>
            <a:off x="789093" y="1217507"/>
            <a:ext cx="9696027" cy="5019675"/>
          </a:xfrm>
        </p:spPr>
        <p:txBody>
          <a:bodyPr>
            <a:normAutofit/>
          </a:bodyPr>
          <a:lstStyle/>
          <a:p>
            <a:pPr lvl="1"/>
            <a:r>
              <a:rPr lang="en-US" sz="2400" dirty="0"/>
              <a:t>First, we will provide a very quick and basic overview (10 minutes) of the CT Module</a:t>
            </a:r>
          </a:p>
          <a:p>
            <a:pPr lvl="1"/>
            <a:r>
              <a:rPr lang="en-US" sz="2400" dirty="0"/>
              <a:t>This webinar will then focus on two relatively simple features in the CT Module that can be used to model water treatment processes:</a:t>
            </a:r>
          </a:p>
          <a:p>
            <a:pPr lvl="2"/>
            <a:r>
              <a:rPr lang="en-US" sz="2000" dirty="0"/>
              <a:t>Specifying treatment efficiencies</a:t>
            </a:r>
          </a:p>
          <a:p>
            <a:pPr lvl="2"/>
            <a:r>
              <a:rPr lang="en-US" sz="2000" dirty="0"/>
              <a:t>Specifying solubilities and removing precipitated mass</a:t>
            </a:r>
          </a:p>
          <a:p>
            <a:pPr lvl="1"/>
            <a:r>
              <a:rPr lang="en-US" sz="2400" dirty="0"/>
              <a:t>We will also mention (but not discuss in any detail) a much more complex way to model treatment:</a:t>
            </a:r>
          </a:p>
          <a:p>
            <a:pPr lvl="2"/>
            <a:r>
              <a:rPr lang="en-US" sz="2000" dirty="0"/>
              <a:t>Integrating chemical processes directly using theoretical equilibrium and empirical relationships developed by methods outside of GoldSim (e.g., PHREEQC</a:t>
            </a:r>
            <a:r>
              <a:rPr lang="en-US" sz="2000"/>
              <a:t>). </a:t>
            </a:r>
            <a:endParaRPr lang="en-US" sz="2000" dirty="0">
              <a:solidFill>
                <a:srgbClr val="00B0F0"/>
              </a:solidFill>
            </a:endParaRPr>
          </a:p>
          <a:p>
            <a:pPr lvl="1"/>
            <a:endParaRPr lang="en-US" sz="2400" dirty="0">
              <a:solidFill>
                <a:srgbClr val="00B0F0"/>
              </a:solidFill>
            </a:endParaRPr>
          </a:p>
        </p:txBody>
      </p:sp>
    </p:spTree>
    <p:extLst>
      <p:ext uri="{BB962C8B-B14F-4D97-AF65-F5344CB8AC3E}">
        <p14:creationId xmlns:p14="http://schemas.microsoft.com/office/powerpoint/2010/main" val="228438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684" y="5528733"/>
            <a:ext cx="8629649" cy="822960"/>
          </a:xfrm>
        </p:spPr>
        <p:txBody>
          <a:bodyPr/>
          <a:lstStyle/>
          <a:p>
            <a:pPr algn="ctr"/>
            <a:r>
              <a:rPr lang="en-US" dirty="0">
                <a:solidFill>
                  <a:srgbClr val="002060"/>
                </a:solidFill>
              </a:rPr>
              <a:t>Overview of the </a:t>
            </a:r>
            <a:br>
              <a:rPr lang="en-US" dirty="0">
                <a:solidFill>
                  <a:srgbClr val="002060"/>
                </a:solidFill>
              </a:rPr>
            </a:br>
            <a:r>
              <a:rPr lang="en-US" dirty="0">
                <a:solidFill>
                  <a:srgbClr val="002060"/>
                </a:solidFill>
              </a:rPr>
              <a:t>Contaminant Transport Module</a:t>
            </a:r>
          </a:p>
        </p:txBody>
      </p:sp>
      <p:pic>
        <p:nvPicPr>
          <p:cNvPr id="6" name="Picture 5">
            <a:extLst>
              <a:ext uri="{FF2B5EF4-FFF2-40B4-BE49-F238E27FC236}">
                <a16:creationId xmlns:a16="http://schemas.microsoft.com/office/drawing/2014/main" id="{609A74E3-996E-44B8-B135-7DAAE3421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819" y="376585"/>
            <a:ext cx="6452363" cy="4298887"/>
          </a:xfrm>
          <a:prstGeom prst="rect">
            <a:avLst/>
          </a:prstGeom>
        </p:spPr>
      </p:pic>
    </p:spTree>
    <p:extLst>
      <p:ext uri="{BB962C8B-B14F-4D97-AF65-F5344CB8AC3E}">
        <p14:creationId xmlns:p14="http://schemas.microsoft.com/office/powerpoint/2010/main" val="215606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dirty="0"/>
              <a:t>Contaminant Transport Module</a:t>
            </a:r>
          </a:p>
        </p:txBody>
      </p:sp>
      <p:sp>
        <p:nvSpPr>
          <p:cNvPr id="23555" name="Rectangle 3"/>
          <p:cNvSpPr>
            <a:spLocks noGrp="1" noChangeArrowheads="1"/>
          </p:cNvSpPr>
          <p:nvPr>
            <p:ph idx="1"/>
          </p:nvPr>
        </p:nvSpPr>
        <p:spPr>
          <a:xfrm>
            <a:off x="521547" y="1447801"/>
            <a:ext cx="9689253" cy="666914"/>
          </a:xfrm>
        </p:spPr>
        <p:txBody>
          <a:bodyPr/>
          <a:lstStyle/>
          <a:p>
            <a:r>
              <a:rPr lang="en-US" sz="2400" dirty="0"/>
              <a:t>Adds </a:t>
            </a:r>
            <a:r>
              <a:rPr lang="en-US" sz="2400" dirty="0">
                <a:solidFill>
                  <a:srgbClr val="FF0000"/>
                </a:solidFill>
              </a:rPr>
              <a:t>specialized elements</a:t>
            </a:r>
            <a:r>
              <a:rPr lang="en-US" sz="2400" dirty="0"/>
              <a:t> to facilitate simulation of contaminant transport through engineered and natural environmental systems</a:t>
            </a:r>
          </a:p>
        </p:txBody>
      </p:sp>
      <p:pic>
        <p:nvPicPr>
          <p:cNvPr id="4" name="Picture 3"/>
          <p:cNvPicPr>
            <a:picLocks noChangeAspect="1"/>
          </p:cNvPicPr>
          <p:nvPr/>
        </p:nvPicPr>
        <p:blipFill>
          <a:blip r:embed="rId2"/>
          <a:stretch>
            <a:fillRect/>
          </a:stretch>
        </p:blipFill>
        <p:spPr>
          <a:xfrm>
            <a:off x="1295401" y="2799080"/>
            <a:ext cx="3844637" cy="2286000"/>
          </a:xfrm>
          <a:prstGeom prst="rect">
            <a:avLst/>
          </a:prstGeom>
        </p:spPr>
      </p:pic>
    </p:spTree>
    <p:extLst>
      <p:ext uri="{BB962C8B-B14F-4D97-AF65-F5344CB8AC3E}">
        <p14:creationId xmlns:p14="http://schemas.microsoft.com/office/powerpoint/2010/main" val="376529990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dirty="0"/>
              <a:t>Contaminant Transport Module</a:t>
            </a:r>
            <a:endParaRPr lang="en-US" dirty="0"/>
          </a:p>
        </p:txBody>
      </p:sp>
      <p:sp>
        <p:nvSpPr>
          <p:cNvPr id="5" name="Content Placeholder 4"/>
          <p:cNvSpPr>
            <a:spLocks noGrp="1"/>
          </p:cNvSpPr>
          <p:nvPr>
            <p:ph idx="1"/>
          </p:nvPr>
        </p:nvSpPr>
        <p:spPr/>
        <p:txBody>
          <a:bodyPr>
            <a:normAutofit fontScale="25000" lnSpcReduction="20000"/>
          </a:bodyPr>
          <a:lstStyle/>
          <a:p>
            <a:pPr marL="398463" indent="-280988">
              <a:buFont typeface="Courier New" panose="02070309020205020404" pitchFamily="49" charset="0"/>
              <a:buChar char="o"/>
            </a:pPr>
            <a:r>
              <a:rPr lang="en-US" sz="9600" dirty="0"/>
              <a:t>Provides a </a:t>
            </a:r>
            <a:r>
              <a:rPr lang="en-US" sz="9600" dirty="0">
                <a:solidFill>
                  <a:srgbClr val="FF0000"/>
                </a:solidFill>
              </a:rPr>
              <a:t>basic framework</a:t>
            </a:r>
            <a:r>
              <a:rPr lang="en-US" sz="9600" dirty="0"/>
              <a:t> for modeling fate and transport of dissolved, </a:t>
            </a:r>
            <a:r>
              <a:rPr lang="en-US" sz="9600" dirty="0" err="1"/>
              <a:t>sorbed</a:t>
            </a:r>
            <a:r>
              <a:rPr lang="en-US" sz="9600" dirty="0"/>
              <a:t> and/or suspended contaminants through engineered and natural systems</a:t>
            </a:r>
          </a:p>
          <a:p>
            <a:pPr marL="398463" indent="-280988">
              <a:buFont typeface="Courier New" panose="02070309020205020404" pitchFamily="49" charset="0"/>
              <a:buChar char="o"/>
            </a:pPr>
            <a:r>
              <a:rPr lang="en-US" sz="9600" dirty="0"/>
              <a:t>Complexity of the model is determined by the user</a:t>
            </a:r>
          </a:p>
          <a:p>
            <a:pPr marL="398463" indent="-280988">
              <a:buFont typeface="Courier New" panose="02070309020205020404" pitchFamily="49" charset="0"/>
              <a:buChar char="o"/>
            </a:pPr>
            <a:r>
              <a:rPr lang="en-US" sz="9600" dirty="0"/>
              <a:t>While incorporating some basic physics (e.g., conservation of mass, decay and ingrowth, diffusion, partitioning), very few assumptions built into code in order to maximize flexibility</a:t>
            </a:r>
          </a:p>
          <a:p>
            <a:pPr marL="398463" indent="-280988">
              <a:buFont typeface="Courier New" panose="02070309020205020404" pitchFamily="49" charset="0"/>
              <a:buChar char="o"/>
            </a:pPr>
            <a:r>
              <a:rPr lang="en-US" sz="9600" dirty="0"/>
              <a:t>Heavily utilizes </a:t>
            </a:r>
            <a:r>
              <a:rPr lang="en-US" sz="9600" dirty="0">
                <a:solidFill>
                  <a:srgbClr val="FF0000"/>
                </a:solidFill>
              </a:rPr>
              <a:t>arrays</a:t>
            </a:r>
          </a:p>
          <a:p>
            <a:endParaRPr lang="en-US" dirty="0"/>
          </a:p>
        </p:txBody>
      </p:sp>
    </p:spTree>
    <p:extLst>
      <p:ext uri="{BB962C8B-B14F-4D97-AF65-F5344CB8AC3E}">
        <p14:creationId xmlns:p14="http://schemas.microsoft.com/office/powerpoint/2010/main" val="198532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0747" y="375921"/>
            <a:ext cx="9750213" cy="838200"/>
          </a:xfrm>
        </p:spPr>
        <p:txBody>
          <a:bodyPr>
            <a:normAutofit fontScale="90000"/>
          </a:bodyPr>
          <a:lstStyle/>
          <a:p>
            <a:r>
              <a:rPr lang="en-US" sz="4000" dirty="0"/>
              <a:t>Steps for Modeling Contaminant Transport</a:t>
            </a:r>
          </a:p>
        </p:txBody>
      </p:sp>
      <p:sp>
        <p:nvSpPr>
          <p:cNvPr id="7" name="Content Placeholder 6"/>
          <p:cNvSpPr>
            <a:spLocks noGrp="1"/>
          </p:cNvSpPr>
          <p:nvPr>
            <p:ph idx="1"/>
          </p:nvPr>
        </p:nvSpPr>
        <p:spPr>
          <a:xfrm>
            <a:off x="356274" y="1371812"/>
            <a:ext cx="10515600" cy="1161793"/>
          </a:xfrm>
        </p:spPr>
        <p:txBody>
          <a:bodyPr>
            <a:noAutofit/>
          </a:bodyPr>
          <a:lstStyle/>
          <a:p>
            <a:pPr marL="457200" indent="-223838">
              <a:buFont typeface="Courier New" panose="02070309020205020404" pitchFamily="49" charset="0"/>
              <a:buChar char="o"/>
            </a:pPr>
            <a:r>
              <a:rPr lang="en-US" sz="2400" dirty="0"/>
              <a:t>Specify </a:t>
            </a:r>
            <a:r>
              <a:rPr lang="en-US" sz="2400" dirty="0">
                <a:solidFill>
                  <a:srgbClr val="FF0000"/>
                </a:solidFill>
              </a:rPr>
              <a:t>species</a:t>
            </a:r>
            <a:r>
              <a:rPr lang="en-US" sz="2400" dirty="0"/>
              <a:t> to be modeled</a:t>
            </a:r>
          </a:p>
          <a:p>
            <a:pPr marL="457200" indent="-223838">
              <a:buFont typeface="Courier New" panose="02070309020205020404" pitchFamily="49" charset="0"/>
              <a:buChar char="o"/>
            </a:pPr>
            <a:r>
              <a:rPr lang="en-US" sz="2400" dirty="0"/>
              <a:t>Specify the transport and storage </a:t>
            </a:r>
            <a:r>
              <a:rPr lang="en-US" sz="2400" dirty="0">
                <a:solidFill>
                  <a:srgbClr val="FF0000"/>
                </a:solidFill>
              </a:rPr>
              <a:t>media</a:t>
            </a:r>
            <a:r>
              <a:rPr lang="en-US" sz="2400" dirty="0"/>
              <a:t> within the system to be modeled (e.g., water, air, sediment, soil)</a:t>
            </a:r>
          </a:p>
          <a:p>
            <a:pPr marL="457200" indent="-223838">
              <a:buFont typeface="Courier New" panose="02070309020205020404" pitchFamily="49" charset="0"/>
              <a:buChar char="o"/>
            </a:pPr>
            <a:r>
              <a:rPr lang="en-US" sz="2400" dirty="0"/>
              <a:t>Specify the </a:t>
            </a:r>
            <a:r>
              <a:rPr lang="en-US" sz="2400" dirty="0">
                <a:solidFill>
                  <a:srgbClr val="FF0000"/>
                </a:solidFill>
              </a:rPr>
              <a:t>transport pathways </a:t>
            </a:r>
            <a:r>
              <a:rPr lang="en-US" sz="2400" dirty="0"/>
              <a:t>through which mass is transported and stored</a:t>
            </a:r>
          </a:p>
          <a:p>
            <a:pPr marL="457200" indent="-223838">
              <a:buFont typeface="Courier New" panose="02070309020205020404" pitchFamily="49" charset="0"/>
              <a:buChar char="o"/>
            </a:pPr>
            <a:r>
              <a:rPr lang="en-US" sz="2400" dirty="0"/>
              <a:t>Define the source terms (initial and/or boundary conditions)</a:t>
            </a:r>
          </a:p>
          <a:p>
            <a:pPr marL="457200" indent="-223838">
              <a:buFont typeface="Courier New" panose="02070309020205020404" pitchFamily="49" charset="0"/>
              <a:buChar char="o"/>
            </a:pPr>
            <a:r>
              <a:rPr lang="en-US" sz="2400" dirty="0"/>
              <a:t>Define the impacts of the species (e.g., dose) on defined receptors</a:t>
            </a:r>
          </a:p>
        </p:txBody>
      </p:sp>
    </p:spTree>
    <p:extLst>
      <p:ext uri="{BB962C8B-B14F-4D97-AF65-F5344CB8AC3E}">
        <p14:creationId xmlns:p14="http://schemas.microsoft.com/office/powerpoint/2010/main" val="119569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F72905-B5ED-4D92-A8C9-04B5B98833B6}"/>
              </a:ext>
            </a:extLst>
          </p:cNvPr>
          <p:cNvPicPr>
            <a:picLocks noChangeAspect="1"/>
          </p:cNvPicPr>
          <p:nvPr/>
        </p:nvPicPr>
        <p:blipFill>
          <a:blip r:embed="rId2"/>
          <a:stretch>
            <a:fillRect/>
          </a:stretch>
        </p:blipFill>
        <p:spPr>
          <a:xfrm>
            <a:off x="3489582" y="1557331"/>
            <a:ext cx="5579978" cy="4471183"/>
          </a:xfrm>
          <a:prstGeom prst="rect">
            <a:avLst/>
          </a:prstGeom>
        </p:spPr>
      </p:pic>
      <p:sp>
        <p:nvSpPr>
          <p:cNvPr id="35842" name="Rectangle 2"/>
          <p:cNvSpPr>
            <a:spLocks noGrp="1" noChangeArrowheads="1"/>
          </p:cNvSpPr>
          <p:nvPr>
            <p:ph type="title"/>
          </p:nvPr>
        </p:nvSpPr>
        <p:spPr/>
        <p:txBody>
          <a:bodyPr/>
          <a:lstStyle/>
          <a:p>
            <a:r>
              <a:rPr lang="en-US" dirty="0"/>
              <a:t>Defining Species</a:t>
            </a:r>
          </a:p>
        </p:txBody>
      </p:sp>
      <p:sp>
        <p:nvSpPr>
          <p:cNvPr id="35843" name="Rectangle 3"/>
          <p:cNvSpPr>
            <a:spLocks noGrp="1" noChangeArrowheads="1"/>
          </p:cNvSpPr>
          <p:nvPr>
            <p:ph idx="1"/>
          </p:nvPr>
        </p:nvSpPr>
        <p:spPr/>
        <p:txBody>
          <a:bodyPr>
            <a:normAutofit/>
          </a:bodyPr>
          <a:lstStyle/>
          <a:p>
            <a:r>
              <a:rPr lang="en-US" sz="2400" dirty="0">
                <a:solidFill>
                  <a:srgbClr val="FF0000"/>
                </a:solidFill>
              </a:rPr>
              <a:t>Species element</a:t>
            </a:r>
            <a:endParaRPr lang="en-US" sz="2400" dirty="0"/>
          </a:p>
        </p:txBody>
      </p:sp>
      <p:pic>
        <p:nvPicPr>
          <p:cNvPr id="2" name="Picture 1"/>
          <p:cNvPicPr>
            <a:picLocks noChangeAspect="1"/>
          </p:cNvPicPr>
          <p:nvPr/>
        </p:nvPicPr>
        <p:blipFill>
          <a:blip r:embed="rId3"/>
          <a:stretch>
            <a:fillRect/>
          </a:stretch>
        </p:blipFill>
        <p:spPr>
          <a:xfrm>
            <a:off x="846513" y="2306894"/>
            <a:ext cx="1076190" cy="1180952"/>
          </a:xfrm>
          <a:prstGeom prst="rect">
            <a:avLst/>
          </a:prstGeom>
        </p:spPr>
      </p:pic>
    </p:spTree>
    <p:extLst>
      <p:ext uri="{BB962C8B-B14F-4D97-AF65-F5344CB8AC3E}">
        <p14:creationId xmlns:p14="http://schemas.microsoft.com/office/powerpoint/2010/main" val="271397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Environmental Media</a:t>
            </a:r>
          </a:p>
        </p:txBody>
      </p:sp>
      <p:sp>
        <p:nvSpPr>
          <p:cNvPr id="38915" name="Rectangle 3"/>
          <p:cNvSpPr>
            <a:spLocks noGrp="1" noChangeArrowheads="1"/>
          </p:cNvSpPr>
          <p:nvPr>
            <p:ph idx="1"/>
          </p:nvPr>
        </p:nvSpPr>
        <p:spPr>
          <a:xfrm>
            <a:off x="840586" y="1441026"/>
            <a:ext cx="7543801" cy="1434303"/>
          </a:xfrm>
        </p:spPr>
        <p:txBody>
          <a:bodyPr/>
          <a:lstStyle/>
          <a:p>
            <a:r>
              <a:rPr lang="en-US" sz="2400" dirty="0"/>
              <a:t>Basic “building blocks” of transport pathways</a:t>
            </a:r>
          </a:p>
          <a:p>
            <a:pPr lvl="1"/>
            <a:r>
              <a:rPr lang="en-US" sz="2400" dirty="0"/>
              <a:t>mass transport calculations are based largely on media properties</a:t>
            </a:r>
          </a:p>
          <a:p>
            <a:pPr lvl="1"/>
            <a:r>
              <a:rPr lang="en-US" sz="2400" dirty="0"/>
              <a:t>Two types: </a:t>
            </a:r>
            <a:r>
              <a:rPr lang="en-US" sz="2400" dirty="0">
                <a:solidFill>
                  <a:srgbClr val="FF0000"/>
                </a:solidFill>
              </a:rPr>
              <a:t>Fluids</a:t>
            </a:r>
            <a:r>
              <a:rPr lang="en-US" sz="2400" dirty="0"/>
              <a:t> and </a:t>
            </a:r>
            <a:r>
              <a:rPr lang="en-US" sz="2400" dirty="0">
                <a:solidFill>
                  <a:srgbClr val="FF0000"/>
                </a:solidFill>
              </a:rPr>
              <a:t>Solids</a:t>
            </a:r>
          </a:p>
        </p:txBody>
      </p:sp>
      <p:pic>
        <p:nvPicPr>
          <p:cNvPr id="2" name="Picture 1"/>
          <p:cNvPicPr>
            <a:picLocks noChangeAspect="1"/>
          </p:cNvPicPr>
          <p:nvPr/>
        </p:nvPicPr>
        <p:blipFill>
          <a:blip r:embed="rId2"/>
          <a:stretch>
            <a:fillRect/>
          </a:stretch>
        </p:blipFill>
        <p:spPr>
          <a:xfrm>
            <a:off x="683559" y="3067616"/>
            <a:ext cx="923810" cy="1142857"/>
          </a:xfrm>
          <a:prstGeom prst="rect">
            <a:avLst/>
          </a:prstGeom>
        </p:spPr>
      </p:pic>
      <p:pic>
        <p:nvPicPr>
          <p:cNvPr id="3" name="Picture 2"/>
          <p:cNvPicPr>
            <a:picLocks noChangeAspect="1"/>
          </p:cNvPicPr>
          <p:nvPr/>
        </p:nvPicPr>
        <p:blipFill>
          <a:blip r:embed="rId3"/>
          <a:stretch>
            <a:fillRect/>
          </a:stretch>
        </p:blipFill>
        <p:spPr>
          <a:xfrm>
            <a:off x="5070684" y="3067616"/>
            <a:ext cx="857143" cy="1066667"/>
          </a:xfrm>
          <a:prstGeom prst="rect">
            <a:avLst/>
          </a:prstGeom>
        </p:spPr>
      </p:pic>
      <p:pic>
        <p:nvPicPr>
          <p:cNvPr id="4" name="Picture 3"/>
          <p:cNvPicPr>
            <a:picLocks noChangeAspect="1"/>
          </p:cNvPicPr>
          <p:nvPr/>
        </p:nvPicPr>
        <p:blipFill>
          <a:blip r:embed="rId4"/>
          <a:stretch>
            <a:fillRect/>
          </a:stretch>
        </p:blipFill>
        <p:spPr>
          <a:xfrm>
            <a:off x="1719809" y="3140981"/>
            <a:ext cx="3050032" cy="3190009"/>
          </a:xfrm>
          <a:prstGeom prst="rect">
            <a:avLst/>
          </a:prstGeom>
        </p:spPr>
      </p:pic>
      <p:pic>
        <p:nvPicPr>
          <p:cNvPr id="5" name="Picture 4"/>
          <p:cNvPicPr>
            <a:picLocks noChangeAspect="1"/>
          </p:cNvPicPr>
          <p:nvPr/>
        </p:nvPicPr>
        <p:blipFill>
          <a:blip r:embed="rId5"/>
          <a:stretch>
            <a:fillRect/>
          </a:stretch>
        </p:blipFill>
        <p:spPr>
          <a:xfrm>
            <a:off x="6229463" y="3140980"/>
            <a:ext cx="3064115" cy="3234344"/>
          </a:xfrm>
          <a:prstGeom prst="rect">
            <a:avLst/>
          </a:prstGeom>
        </p:spPr>
      </p:pic>
      <p:sp>
        <p:nvSpPr>
          <p:cNvPr id="6" name="Oval 5">
            <a:extLst>
              <a:ext uri="{FF2B5EF4-FFF2-40B4-BE49-F238E27FC236}">
                <a16:creationId xmlns:a16="http://schemas.microsoft.com/office/drawing/2014/main" id="{2AFEE394-0EE4-4D12-8E6A-21CF220A4484}"/>
              </a:ext>
            </a:extLst>
          </p:cNvPr>
          <p:cNvSpPr/>
          <p:nvPr/>
        </p:nvSpPr>
        <p:spPr>
          <a:xfrm>
            <a:off x="2163375" y="5098311"/>
            <a:ext cx="733529" cy="3114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13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animEffect transition="in" filter="fade">
                                      <p:cBhvr>
                                        <p:cTn id="7" dur="500"/>
                                        <p:tgtEl>
                                          <p:spTgt spid="3891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heme1">
  <a:themeElements>
    <a:clrScheme name="GoldSim Website">
      <a:dk1>
        <a:srgbClr val="1E1E1E"/>
      </a:dk1>
      <a:lt1>
        <a:sysClr val="window" lastClr="FFFFFF"/>
      </a:lt1>
      <a:dk2>
        <a:srgbClr val="202020"/>
      </a:dk2>
      <a:lt2>
        <a:srgbClr val="FFFFFF"/>
      </a:lt2>
      <a:accent1>
        <a:srgbClr val="00ADEF"/>
      </a:accent1>
      <a:accent2>
        <a:srgbClr val="66AE3D"/>
      </a:accent2>
      <a:accent3>
        <a:srgbClr val="FEC10D"/>
      </a:accent3>
      <a:accent4>
        <a:srgbClr val="EB5D62"/>
      </a:accent4>
      <a:accent5>
        <a:srgbClr val="A9D5F3"/>
      </a:accent5>
      <a:accent6>
        <a:srgbClr val="C5E0B3"/>
      </a:accent6>
      <a:hlink>
        <a:srgbClr val="FEE599"/>
      </a:hlink>
      <a:folHlink>
        <a:srgbClr val="F7CBA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EF022C51-81AF-435F-A880-3E608A8D7BCB}" vid="{80EFAB80-A438-42D7-83F1-818492C176EA}"/>
    </a:ext>
  </a:extLst>
</a:theme>
</file>

<file path=ppt/theme/theme2.xml><?xml version="1.0" encoding="utf-8"?>
<a:theme xmlns:a="http://schemas.openxmlformats.org/drawingml/2006/main" name="GoldSim 16_9 2024">
  <a:themeElements>
    <a:clrScheme name="GoldSim2024">
      <a:dk1>
        <a:srgbClr val="212121"/>
      </a:dk1>
      <a:lt1>
        <a:srgbClr val="FFFFFF"/>
      </a:lt1>
      <a:dk2>
        <a:srgbClr val="ED9E2D"/>
      </a:dk2>
      <a:lt2>
        <a:srgbClr val="00A3DA"/>
      </a:lt2>
      <a:accent1>
        <a:srgbClr val="9DC73C"/>
      </a:accent1>
      <a:accent2>
        <a:srgbClr val="0073AF"/>
      </a:accent2>
      <a:accent3>
        <a:srgbClr val="6CB644"/>
      </a:accent3>
      <a:accent4>
        <a:srgbClr val="F8C522"/>
      </a:accent4>
      <a:accent5>
        <a:srgbClr val="B8D137"/>
      </a:accent5>
      <a:accent6>
        <a:srgbClr val="E6792B"/>
      </a:accent6>
      <a:hlink>
        <a:srgbClr val="B8D137"/>
      </a:hlink>
      <a:folHlink>
        <a:srgbClr val="F2B22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ldSim 16_9 2024" id="{284B63C7-16EA-44E9-A5FF-89EC303FAE77}" vid="{9A5FAD7C-F897-4E60-8018-A07F0B9D54EE}"/>
    </a:ext>
  </a:extLst>
</a:theme>
</file>

<file path=ppt/theme/theme3.xml><?xml version="1.0" encoding="utf-8"?>
<a:theme xmlns:a="http://schemas.openxmlformats.org/drawingml/2006/main" name="2_Office Theme">
  <a:themeElements>
    <a:clrScheme name="GoldSim2024">
      <a:dk1>
        <a:srgbClr val="212121"/>
      </a:dk1>
      <a:lt1>
        <a:srgbClr val="FFFFFF"/>
      </a:lt1>
      <a:dk2>
        <a:srgbClr val="ED9E2D"/>
      </a:dk2>
      <a:lt2>
        <a:srgbClr val="00A3DA"/>
      </a:lt2>
      <a:accent1>
        <a:srgbClr val="9DC73C"/>
      </a:accent1>
      <a:accent2>
        <a:srgbClr val="0073AF"/>
      </a:accent2>
      <a:accent3>
        <a:srgbClr val="6CB644"/>
      </a:accent3>
      <a:accent4>
        <a:srgbClr val="F8C522"/>
      </a:accent4>
      <a:accent5>
        <a:srgbClr val="B8D137"/>
      </a:accent5>
      <a:accent6>
        <a:srgbClr val="E6792B"/>
      </a:accent6>
      <a:hlink>
        <a:srgbClr val="B8D137"/>
      </a:hlink>
      <a:folHlink>
        <a:srgbClr val="F2B22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4924310D11B244A5F6AAA98A9D07D1" ma:contentTypeVersion="18" ma:contentTypeDescription="Create a new document." ma:contentTypeScope="" ma:versionID="b421590995696c6826c78d17b967f11d">
  <xsd:schema xmlns:xsd="http://www.w3.org/2001/XMLSchema" xmlns:xs="http://www.w3.org/2001/XMLSchema" xmlns:p="http://schemas.microsoft.com/office/2006/metadata/properties" xmlns:ns2="4eb5bcae-f64f-4747-a8c2-b120e4c13e87" xmlns:ns3="3f9896a8-20b3-411f-aa6c-383e0c4d4710" targetNamespace="http://schemas.microsoft.com/office/2006/metadata/properties" ma:root="true" ma:fieldsID="958e025e0186b7cfa75937c83e52fe83" ns2:_="" ns3:_="">
    <xsd:import namespace="4eb5bcae-f64f-4747-a8c2-b120e4c13e87"/>
    <xsd:import namespace="3f9896a8-20b3-411f-aa6c-383e0c4d47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b5bcae-f64f-4747-a8c2-b120e4c13e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b06a840-bd28-4c39-bf06-1d964d590c00}" ma:internalName="TaxCatchAll" ma:showField="CatchAllData" ma:web="4eb5bcae-f64f-4747-a8c2-b120e4c13e8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9896a8-20b3-411f-aa6c-383e0c4d471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34866f-7e80-4a6f-a04f-4cdfeff80e4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eb5bcae-f64f-4747-a8c2-b120e4c13e87">
      <UserInfo>
        <DisplayName/>
        <AccountId xsi:nil="true"/>
        <AccountType/>
      </UserInfo>
    </SharedWithUsers>
    <lcf76f155ced4ddcb4097134ff3c332f xmlns="3f9896a8-20b3-411f-aa6c-383e0c4d4710">
      <Terms xmlns="http://schemas.microsoft.com/office/infopath/2007/PartnerControls"/>
    </lcf76f155ced4ddcb4097134ff3c332f>
    <TaxCatchAll xmlns="4eb5bcae-f64f-4747-a8c2-b120e4c13e87" xsi:nil="true"/>
  </documentManagement>
</p:properties>
</file>

<file path=customXml/itemProps1.xml><?xml version="1.0" encoding="utf-8"?>
<ds:datastoreItem xmlns:ds="http://schemas.openxmlformats.org/officeDocument/2006/customXml" ds:itemID="{53F05C06-B4F1-483F-BA77-5845E8008B4A}">
  <ds:schemaRefs>
    <ds:schemaRef ds:uri="http://schemas.microsoft.com/sharepoint/v3/contenttype/forms"/>
  </ds:schemaRefs>
</ds:datastoreItem>
</file>

<file path=customXml/itemProps2.xml><?xml version="1.0" encoding="utf-8"?>
<ds:datastoreItem xmlns:ds="http://schemas.openxmlformats.org/officeDocument/2006/customXml" ds:itemID="{2D94CBA2-A048-4427-848F-B48C4169C4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b5bcae-f64f-4747-a8c2-b120e4c13e87"/>
    <ds:schemaRef ds:uri="3f9896a8-20b3-411f-aa6c-383e0c4d47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B5EAC-DC37-4C26-8AB0-290FCDB2182A}">
  <ds:schemaRefs>
    <ds:schemaRef ds:uri="http://schemas.microsoft.com/office/2006/metadata/properties"/>
    <ds:schemaRef ds:uri="http://schemas.microsoft.com/office/infopath/2007/PartnerControls"/>
    <ds:schemaRef ds:uri="4eb5bcae-f64f-4747-a8c2-b120e4c13e87"/>
    <ds:schemaRef ds:uri="3f9896a8-20b3-411f-aa6c-383e0c4d4710"/>
  </ds:schemaRefs>
</ds:datastoreItem>
</file>

<file path=docProps/app.xml><?xml version="1.0" encoding="utf-8"?>
<Properties xmlns="http://schemas.openxmlformats.org/officeDocument/2006/extended-properties" xmlns:vt="http://schemas.openxmlformats.org/officeDocument/2006/docPropsVTypes">
  <Template/>
  <TotalTime>3239</TotalTime>
  <Words>1492</Words>
  <Application>Microsoft Office PowerPoint</Application>
  <PresentationFormat>Widescreen</PresentationFormat>
  <Paragraphs>148</Paragraphs>
  <Slides>25</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Aptos</vt:lpstr>
      <vt:lpstr>Aptos ExtraBold</vt:lpstr>
      <vt:lpstr>Arial</vt:lpstr>
      <vt:lpstr>Calibri</vt:lpstr>
      <vt:lpstr>Calibri Light</vt:lpstr>
      <vt:lpstr>Cambria Math</vt:lpstr>
      <vt:lpstr>Courier New</vt:lpstr>
      <vt:lpstr>Times New Roman</vt:lpstr>
      <vt:lpstr>Wingdings</vt:lpstr>
      <vt:lpstr>Theme1</vt:lpstr>
      <vt:lpstr>GoldSim 16_9 2024</vt:lpstr>
      <vt:lpstr>2_Office Theme</vt:lpstr>
      <vt:lpstr>Modeling Water Treatment Using the Contaminant Transport Module</vt:lpstr>
      <vt:lpstr>GoldSim and the Contaminant Transport Module</vt:lpstr>
      <vt:lpstr>Webinar Overview</vt:lpstr>
      <vt:lpstr>Overview of the  Contaminant Transport Module</vt:lpstr>
      <vt:lpstr>Contaminant Transport Module</vt:lpstr>
      <vt:lpstr>Contaminant Transport Module</vt:lpstr>
      <vt:lpstr>Steps for Modeling Contaminant Transport</vt:lpstr>
      <vt:lpstr>Defining Species</vt:lpstr>
      <vt:lpstr>Environmental Media</vt:lpstr>
      <vt:lpstr>Transport Pathways</vt:lpstr>
      <vt:lpstr>Transport Pathways</vt:lpstr>
      <vt:lpstr>Transport Pathways</vt:lpstr>
      <vt:lpstr>Transport Pathways</vt:lpstr>
      <vt:lpstr>Simulating Water Treatment</vt:lpstr>
      <vt:lpstr>Cell Pathways</vt:lpstr>
      <vt:lpstr> Example: Two Inflows into a Well-Mixed Flow-Through Tank</vt:lpstr>
      <vt:lpstr>Equation Solved by GoldSim</vt:lpstr>
      <vt:lpstr>Modeling Treatment</vt:lpstr>
      <vt:lpstr>Approach #1: Defining Treatment Efficiencies </vt:lpstr>
      <vt:lpstr>Approach #1: Defining Treatment Efficiencies </vt:lpstr>
      <vt:lpstr>Approach #2: Defining Solubilities and Remove Precipitated Mass</vt:lpstr>
      <vt:lpstr>Approach #2: Defining Solubilities and Remove Precipitated Mass</vt:lpstr>
      <vt:lpstr>Approach #3: Simulating Treatment Processes Using Geochemical Equilibrium Models</vt:lpstr>
      <vt:lpstr>Approach #3: Simulating Treatment Processes Using Geochemical Equilibrium Models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GoldSim Training Section</dc:title>
  <dc:creator>Jason Lillywhite</dc:creator>
  <cp:lastModifiedBy>Rick Kossik</cp:lastModifiedBy>
  <cp:revision>304</cp:revision>
  <cp:lastPrinted>2018-01-16T21:13:11Z</cp:lastPrinted>
  <dcterms:created xsi:type="dcterms:W3CDTF">2015-01-26T23:52:11Z</dcterms:created>
  <dcterms:modified xsi:type="dcterms:W3CDTF">2025-08-25T19:14:44Z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0x0101004A4924310D11B244A5F6AAA98A9D07D1</vt:lpwstr>
  </property>
  <property fmtid="{D5CDD505-2E9C-101B-9397-08002B2CF9AE}" pid="3" name="Order">
    <vt:r8>5427100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ies>
</file>