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8.xml" ContentType="application/vnd.openxmlformats-officedocument.presentationml.slide+xml"/>
  <Override PartName="/ppt/slides/slide4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8" r:id="rId2"/>
    <p:sldId id="260" r:id="rId3"/>
    <p:sldId id="261" r:id="rId4"/>
    <p:sldId id="262" r:id="rId5"/>
    <p:sldId id="263" r:id="rId6"/>
    <p:sldId id="264" r:id="rId7"/>
    <p:sldId id="265" r:id="rId8"/>
    <p:sldId id="259" r:id="rId9"/>
  </p:sldIdLst>
  <p:sldSz cx="12192000" cy="7315200"/>
  <p:notesSz cx="6858000" cy="9144000"/>
  <p:defaultTextStyle>
    <a:defPPr>
      <a:defRPr lang="en-US"/>
    </a:defPPr>
    <a:lvl1pPr marL="0" algn="l" defTabSz="312045" rtl="0" eaLnBrk="1" latinLnBrk="0" hangingPunct="1">
      <a:defRPr sz="1229" kern="1200">
        <a:solidFill>
          <a:schemeClr val="tx1"/>
        </a:solidFill>
        <a:latin typeface="+mn-lt"/>
        <a:ea typeface="+mn-ea"/>
        <a:cs typeface="+mn-cs"/>
      </a:defRPr>
    </a:lvl1pPr>
    <a:lvl2pPr marL="312045" algn="l" defTabSz="312045" rtl="0" eaLnBrk="1" latinLnBrk="0" hangingPunct="1">
      <a:defRPr sz="1229" kern="1200">
        <a:solidFill>
          <a:schemeClr val="tx1"/>
        </a:solidFill>
        <a:latin typeface="+mn-lt"/>
        <a:ea typeface="+mn-ea"/>
        <a:cs typeface="+mn-cs"/>
      </a:defRPr>
    </a:lvl2pPr>
    <a:lvl3pPr marL="624090" algn="l" defTabSz="312045" rtl="0" eaLnBrk="1" latinLnBrk="0" hangingPunct="1">
      <a:defRPr sz="1229" kern="1200">
        <a:solidFill>
          <a:schemeClr val="tx1"/>
        </a:solidFill>
        <a:latin typeface="+mn-lt"/>
        <a:ea typeface="+mn-ea"/>
        <a:cs typeface="+mn-cs"/>
      </a:defRPr>
    </a:lvl3pPr>
    <a:lvl4pPr marL="936135" algn="l" defTabSz="312045" rtl="0" eaLnBrk="1" latinLnBrk="0" hangingPunct="1">
      <a:defRPr sz="1229" kern="1200">
        <a:solidFill>
          <a:schemeClr val="tx1"/>
        </a:solidFill>
        <a:latin typeface="+mn-lt"/>
        <a:ea typeface="+mn-ea"/>
        <a:cs typeface="+mn-cs"/>
      </a:defRPr>
    </a:lvl4pPr>
    <a:lvl5pPr marL="1248180" algn="l" defTabSz="312045" rtl="0" eaLnBrk="1" latinLnBrk="0" hangingPunct="1">
      <a:defRPr sz="1229" kern="1200">
        <a:solidFill>
          <a:schemeClr val="tx1"/>
        </a:solidFill>
        <a:latin typeface="+mn-lt"/>
        <a:ea typeface="+mn-ea"/>
        <a:cs typeface="+mn-cs"/>
      </a:defRPr>
    </a:lvl5pPr>
    <a:lvl6pPr marL="1560225" algn="l" defTabSz="312045" rtl="0" eaLnBrk="1" latinLnBrk="0" hangingPunct="1">
      <a:defRPr sz="1229" kern="1200">
        <a:solidFill>
          <a:schemeClr val="tx1"/>
        </a:solidFill>
        <a:latin typeface="+mn-lt"/>
        <a:ea typeface="+mn-ea"/>
        <a:cs typeface="+mn-cs"/>
      </a:defRPr>
    </a:lvl6pPr>
    <a:lvl7pPr marL="1872269" algn="l" defTabSz="312045" rtl="0" eaLnBrk="1" latinLnBrk="0" hangingPunct="1">
      <a:defRPr sz="1229" kern="1200">
        <a:solidFill>
          <a:schemeClr val="tx1"/>
        </a:solidFill>
        <a:latin typeface="+mn-lt"/>
        <a:ea typeface="+mn-ea"/>
        <a:cs typeface="+mn-cs"/>
      </a:defRPr>
    </a:lvl7pPr>
    <a:lvl8pPr marL="2184315" algn="l" defTabSz="312045" rtl="0" eaLnBrk="1" latinLnBrk="0" hangingPunct="1">
      <a:defRPr sz="1229" kern="1200">
        <a:solidFill>
          <a:schemeClr val="tx1"/>
        </a:solidFill>
        <a:latin typeface="+mn-lt"/>
        <a:ea typeface="+mn-ea"/>
        <a:cs typeface="+mn-cs"/>
      </a:defRPr>
    </a:lvl8pPr>
    <a:lvl9pPr marL="2496360" algn="l" defTabSz="312045" rtl="0" eaLnBrk="1" latinLnBrk="0" hangingPunct="1">
      <a:defRPr sz="122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482DA"/>
    <a:srgbClr val="ED7D31"/>
    <a:srgbClr val="F6C100"/>
    <a:srgbClr val="F6F000"/>
    <a:srgbClr val="00B050"/>
    <a:srgbClr val="92D050"/>
    <a:srgbClr val="008FFA"/>
    <a:srgbClr val="F7C100"/>
    <a:srgbClr val="52B8E6"/>
    <a:srgbClr val="FFFC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673" autoAdjust="0"/>
    <p:restoredTop sz="94660"/>
  </p:normalViewPr>
  <p:slideViewPr>
    <p:cSldViewPr snapToGrid="0">
      <p:cViewPr>
        <p:scale>
          <a:sx n="66" d="100"/>
          <a:sy n="66" d="100"/>
        </p:scale>
        <p:origin x="1062" y="12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97187"/>
            <a:ext cx="9144000" cy="254677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842174"/>
            <a:ext cx="9144000" cy="1766146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DDDEF-D2DF-4E9B-B170-AC50F378B0B9}" type="datetimeFigureOut">
              <a:rPr lang="en-US" smtClean="0"/>
              <a:t>6/11/2021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FB481-E000-49C2-A1D7-5939EED2D9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4764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DDDEF-D2DF-4E9B-B170-AC50F378B0B9}" type="datetimeFigureOut">
              <a:rPr lang="en-US" smtClean="0"/>
              <a:t>6/11/2021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FB481-E000-49C2-A1D7-5939EED2D9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335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89467"/>
            <a:ext cx="2628900" cy="619929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89467"/>
            <a:ext cx="7734300" cy="619929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DDDEF-D2DF-4E9B-B170-AC50F378B0B9}" type="datetimeFigureOut">
              <a:rPr lang="en-US" smtClean="0"/>
              <a:t>6/11/2021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FB481-E000-49C2-A1D7-5939EED2D9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829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DDDEF-D2DF-4E9B-B170-AC50F378B0B9}" type="datetimeFigureOut">
              <a:rPr lang="en-US" smtClean="0"/>
              <a:t>6/11/2021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FB481-E000-49C2-A1D7-5939EED2D9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828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823721"/>
            <a:ext cx="10515600" cy="3042919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895428"/>
            <a:ext cx="10515600" cy="1600199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DDDEF-D2DF-4E9B-B170-AC50F378B0B9}" type="datetimeFigureOut">
              <a:rPr lang="en-US" smtClean="0"/>
              <a:t>6/11/2021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FB481-E000-49C2-A1D7-5939EED2D9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291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47333"/>
            <a:ext cx="5181600" cy="464142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947333"/>
            <a:ext cx="5181600" cy="464142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DDDEF-D2DF-4E9B-B170-AC50F378B0B9}" type="datetimeFigureOut">
              <a:rPr lang="en-US" smtClean="0"/>
              <a:t>6/11/2021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FB481-E000-49C2-A1D7-5939EED2D9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6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89467"/>
            <a:ext cx="10515600" cy="141393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793241"/>
            <a:ext cx="5157787" cy="87883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672080"/>
            <a:ext cx="5157787" cy="393022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793241"/>
            <a:ext cx="5183188" cy="87883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672080"/>
            <a:ext cx="5183188" cy="393022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DDDEF-D2DF-4E9B-B170-AC50F378B0B9}" type="datetimeFigureOut">
              <a:rPr lang="en-US" smtClean="0"/>
              <a:t>6/11/2021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FB481-E000-49C2-A1D7-5939EED2D9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586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DDDEF-D2DF-4E9B-B170-AC50F378B0B9}" type="datetimeFigureOut">
              <a:rPr lang="en-US" smtClean="0"/>
              <a:t>6/11/2021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FB481-E000-49C2-A1D7-5939EED2D9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682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DDDEF-D2DF-4E9B-B170-AC50F378B0B9}" type="datetimeFigureOut">
              <a:rPr lang="en-US" smtClean="0"/>
              <a:t>6/11/2021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FB481-E000-49C2-A1D7-5939EED2D9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6047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87680"/>
            <a:ext cx="3932237" cy="170688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053254"/>
            <a:ext cx="6172200" cy="519853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194560"/>
            <a:ext cx="3932237" cy="406569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DDDEF-D2DF-4E9B-B170-AC50F378B0B9}" type="datetimeFigureOut">
              <a:rPr lang="en-US" smtClean="0"/>
              <a:t>6/11/2021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FB481-E000-49C2-A1D7-5939EED2D9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2880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87680"/>
            <a:ext cx="3932237" cy="170688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1053254"/>
            <a:ext cx="6172200" cy="519853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194560"/>
            <a:ext cx="3932237" cy="406569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DDDEF-D2DF-4E9B-B170-AC50F378B0B9}" type="datetimeFigureOut">
              <a:rPr lang="en-US" smtClean="0"/>
              <a:t>6/11/2021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FB481-E000-49C2-A1D7-5939EED2D9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091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89467"/>
            <a:ext cx="10515600" cy="14139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947333"/>
            <a:ext cx="10515600" cy="46414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780107"/>
            <a:ext cx="2743200" cy="3894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1DDDEF-D2DF-4E9B-B170-AC50F378B0B9}" type="datetimeFigureOut">
              <a:rPr lang="en-US" smtClean="0"/>
              <a:t>6/11/2021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780107"/>
            <a:ext cx="4114800" cy="3894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780107"/>
            <a:ext cx="2743200" cy="3894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BFB481-E000-49C2-A1D7-5939EED2D9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048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4F5B3799-E001-4903-94A3-EBCF10157C00}"/>
              </a:ext>
            </a:extLst>
          </p:cNvPr>
          <p:cNvSpPr/>
          <p:nvPr/>
        </p:nvSpPr>
        <p:spPr>
          <a:xfrm>
            <a:off x="0" y="548629"/>
            <a:ext cx="12192000" cy="6766571"/>
          </a:xfrm>
          <a:prstGeom prst="rect">
            <a:avLst/>
          </a:prstGeom>
          <a:solidFill>
            <a:srgbClr val="52B8E6">
              <a:alpha val="15000"/>
            </a:srgbClr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03"/>
          </a:p>
        </p:txBody>
      </p:sp>
      <p:sp>
        <p:nvSpPr>
          <p:cNvPr id="16" name="Rectangle: Top Corners Rounded 6">
            <a:extLst>
              <a:ext uri="{FF2B5EF4-FFF2-40B4-BE49-F238E27FC236}">
                <a16:creationId xmlns:a16="http://schemas.microsoft.com/office/drawing/2014/main" xmlns="" id="{5ECE0792-A44D-4CE7-BD66-0597A687C54C}"/>
              </a:ext>
            </a:extLst>
          </p:cNvPr>
          <p:cNvSpPr/>
          <p:nvPr/>
        </p:nvSpPr>
        <p:spPr>
          <a:xfrm>
            <a:off x="6128569" y="0"/>
            <a:ext cx="1490472" cy="548640"/>
          </a:xfrm>
          <a:prstGeom prst="round2SameRect">
            <a:avLst/>
          </a:prstGeom>
          <a:solidFill>
            <a:srgbClr val="F6F000"/>
          </a:solidFill>
          <a:ln>
            <a:solidFill>
              <a:srgbClr val="F6F000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03"/>
          </a:p>
        </p:txBody>
      </p:sp>
      <p:sp>
        <p:nvSpPr>
          <p:cNvPr id="17" name="Rectangle: Top Corners Rounded 8">
            <a:extLst>
              <a:ext uri="{FF2B5EF4-FFF2-40B4-BE49-F238E27FC236}">
                <a16:creationId xmlns:a16="http://schemas.microsoft.com/office/drawing/2014/main" xmlns="" id="{3F665186-BE0E-4AAC-8950-A05E6D5F9822}"/>
              </a:ext>
            </a:extLst>
          </p:cNvPr>
          <p:cNvSpPr/>
          <p:nvPr/>
        </p:nvSpPr>
        <p:spPr>
          <a:xfrm>
            <a:off x="7658528" y="0"/>
            <a:ext cx="1490472" cy="548640"/>
          </a:xfrm>
          <a:prstGeom prst="round2SameRect">
            <a:avLst/>
          </a:prstGeom>
          <a:ln>
            <a:solidFill>
              <a:srgbClr val="F7C100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03"/>
          </a:p>
        </p:txBody>
      </p:sp>
      <p:sp>
        <p:nvSpPr>
          <p:cNvPr id="18" name="Rectangle: Top Corners Rounded 10">
            <a:extLst>
              <a:ext uri="{FF2B5EF4-FFF2-40B4-BE49-F238E27FC236}">
                <a16:creationId xmlns:a16="http://schemas.microsoft.com/office/drawing/2014/main" xmlns="" id="{8964DAF5-3728-49E8-AF52-D703BFB1CF4A}"/>
              </a:ext>
            </a:extLst>
          </p:cNvPr>
          <p:cNvSpPr/>
          <p:nvPr/>
        </p:nvSpPr>
        <p:spPr>
          <a:xfrm>
            <a:off x="9188487" y="-11"/>
            <a:ext cx="1472184" cy="548640"/>
          </a:xfrm>
          <a:prstGeom prst="round2SameRect">
            <a:avLst/>
          </a:prstGeom>
          <a:solidFill>
            <a:schemeClr val="accent2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03"/>
          </a:p>
        </p:txBody>
      </p:sp>
      <p:sp>
        <p:nvSpPr>
          <p:cNvPr id="19" name="Rectangle: Top Corners Rounded 12">
            <a:extLst>
              <a:ext uri="{FF2B5EF4-FFF2-40B4-BE49-F238E27FC236}">
                <a16:creationId xmlns:a16="http://schemas.microsoft.com/office/drawing/2014/main" xmlns="" id="{BB910DC7-14B9-497C-AC4F-BC3B7683C017}"/>
              </a:ext>
            </a:extLst>
          </p:cNvPr>
          <p:cNvSpPr/>
          <p:nvPr/>
        </p:nvSpPr>
        <p:spPr>
          <a:xfrm>
            <a:off x="10700158" y="-11"/>
            <a:ext cx="1491842" cy="548640"/>
          </a:xfrm>
          <a:prstGeom prst="round2SameRect">
            <a:avLst/>
          </a:prstGeom>
          <a:solidFill>
            <a:srgbClr val="B482DA"/>
          </a:solidFill>
          <a:ln>
            <a:solidFill>
              <a:srgbClr val="B482DA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03"/>
          </a:p>
        </p:txBody>
      </p:sp>
      <p:sp>
        <p:nvSpPr>
          <p:cNvPr id="20" name="Rectangle: Top Corners Rounded 7">
            <a:extLst>
              <a:ext uri="{FF2B5EF4-FFF2-40B4-BE49-F238E27FC236}">
                <a16:creationId xmlns:a16="http://schemas.microsoft.com/office/drawing/2014/main" xmlns="" id="{88215A7F-4960-484E-927B-B800F721CDD3}"/>
              </a:ext>
            </a:extLst>
          </p:cNvPr>
          <p:cNvSpPr/>
          <p:nvPr/>
        </p:nvSpPr>
        <p:spPr>
          <a:xfrm>
            <a:off x="0" y="-11"/>
            <a:ext cx="1490472" cy="548640"/>
          </a:xfrm>
          <a:prstGeom prst="round2SameRect">
            <a:avLst/>
          </a:prstGeom>
          <a:solidFill>
            <a:srgbClr val="52B8E6"/>
          </a:solidFill>
          <a:ln>
            <a:solidFill>
              <a:srgbClr val="52B8E6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03" dirty="0"/>
          </a:p>
        </p:txBody>
      </p:sp>
      <p:sp>
        <p:nvSpPr>
          <p:cNvPr id="21" name="Rectangle: Top Corners Rounded 9">
            <a:extLst>
              <a:ext uri="{FF2B5EF4-FFF2-40B4-BE49-F238E27FC236}">
                <a16:creationId xmlns:a16="http://schemas.microsoft.com/office/drawing/2014/main" xmlns="" id="{2CDE917C-E0D9-4C0E-96EF-7FB3E2B04BBA}"/>
              </a:ext>
            </a:extLst>
          </p:cNvPr>
          <p:cNvSpPr/>
          <p:nvPr/>
        </p:nvSpPr>
        <p:spPr>
          <a:xfrm>
            <a:off x="1529959" y="-12"/>
            <a:ext cx="1490472" cy="548641"/>
          </a:xfrm>
          <a:prstGeom prst="round2SameRect">
            <a:avLst/>
          </a:prstGeom>
          <a:solidFill>
            <a:srgbClr val="008FFA"/>
          </a:solidFill>
          <a:ln>
            <a:solidFill>
              <a:srgbClr val="008FFA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03"/>
          </a:p>
        </p:txBody>
      </p:sp>
      <p:sp>
        <p:nvSpPr>
          <p:cNvPr id="22" name="Rectangle: Top Corners Rounded 11">
            <a:extLst>
              <a:ext uri="{FF2B5EF4-FFF2-40B4-BE49-F238E27FC236}">
                <a16:creationId xmlns:a16="http://schemas.microsoft.com/office/drawing/2014/main" xmlns="" id="{902677A8-276E-4718-9818-A2923EF39699}"/>
              </a:ext>
            </a:extLst>
          </p:cNvPr>
          <p:cNvSpPr/>
          <p:nvPr/>
        </p:nvSpPr>
        <p:spPr>
          <a:xfrm>
            <a:off x="3062829" y="-11"/>
            <a:ext cx="1490472" cy="548640"/>
          </a:xfrm>
          <a:prstGeom prst="round2Same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03"/>
          </a:p>
        </p:txBody>
      </p:sp>
      <p:sp>
        <p:nvSpPr>
          <p:cNvPr id="23" name="Rectangle: Top Corners Rounded 13">
            <a:extLst>
              <a:ext uri="{FF2B5EF4-FFF2-40B4-BE49-F238E27FC236}">
                <a16:creationId xmlns:a16="http://schemas.microsoft.com/office/drawing/2014/main" xmlns="" id="{FA67F6F5-55C9-4735-A395-076A34115413}"/>
              </a:ext>
            </a:extLst>
          </p:cNvPr>
          <p:cNvSpPr/>
          <p:nvPr/>
        </p:nvSpPr>
        <p:spPr>
          <a:xfrm>
            <a:off x="4595699" y="-11"/>
            <a:ext cx="1490472" cy="548640"/>
          </a:xfrm>
          <a:prstGeom prst="round2Same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03"/>
          </a:p>
        </p:txBody>
      </p:sp>
      <p:sp>
        <p:nvSpPr>
          <p:cNvPr id="2" name="Rectangle 1"/>
          <p:cNvSpPr/>
          <p:nvPr/>
        </p:nvSpPr>
        <p:spPr>
          <a:xfrm>
            <a:off x="23813" y="576264"/>
            <a:ext cx="12144375" cy="6712742"/>
          </a:xfrm>
          <a:prstGeom prst="rect">
            <a:avLst/>
          </a:prstGeom>
          <a:noFill/>
          <a:ln w="50800">
            <a:solidFill>
              <a:srgbClr val="52B8E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6827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4F5B3799-E001-4903-94A3-EBCF10157C00}"/>
              </a:ext>
            </a:extLst>
          </p:cNvPr>
          <p:cNvSpPr/>
          <p:nvPr/>
        </p:nvSpPr>
        <p:spPr>
          <a:xfrm>
            <a:off x="0" y="548629"/>
            <a:ext cx="12192000" cy="6766571"/>
          </a:xfrm>
          <a:prstGeom prst="rect">
            <a:avLst/>
          </a:prstGeom>
          <a:solidFill>
            <a:srgbClr val="BDE3FF"/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03"/>
          </a:p>
        </p:txBody>
      </p:sp>
      <p:sp>
        <p:nvSpPr>
          <p:cNvPr id="16" name="Rectangle: Top Corners Rounded 6">
            <a:extLst>
              <a:ext uri="{FF2B5EF4-FFF2-40B4-BE49-F238E27FC236}">
                <a16:creationId xmlns:a16="http://schemas.microsoft.com/office/drawing/2014/main" xmlns="" id="{5ECE0792-A44D-4CE7-BD66-0597A687C54C}"/>
              </a:ext>
            </a:extLst>
          </p:cNvPr>
          <p:cNvSpPr/>
          <p:nvPr/>
        </p:nvSpPr>
        <p:spPr>
          <a:xfrm>
            <a:off x="6128569" y="0"/>
            <a:ext cx="1490472" cy="548640"/>
          </a:xfrm>
          <a:prstGeom prst="round2SameRect">
            <a:avLst/>
          </a:prstGeom>
          <a:solidFill>
            <a:srgbClr val="F6F000"/>
          </a:solidFill>
          <a:ln>
            <a:solidFill>
              <a:srgbClr val="F6F000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03"/>
          </a:p>
        </p:txBody>
      </p:sp>
      <p:sp>
        <p:nvSpPr>
          <p:cNvPr id="17" name="Rectangle: Top Corners Rounded 8">
            <a:extLst>
              <a:ext uri="{FF2B5EF4-FFF2-40B4-BE49-F238E27FC236}">
                <a16:creationId xmlns:a16="http://schemas.microsoft.com/office/drawing/2014/main" xmlns="" id="{3F665186-BE0E-4AAC-8950-A05E6D5F9822}"/>
              </a:ext>
            </a:extLst>
          </p:cNvPr>
          <p:cNvSpPr/>
          <p:nvPr/>
        </p:nvSpPr>
        <p:spPr>
          <a:xfrm>
            <a:off x="7658528" y="0"/>
            <a:ext cx="1490472" cy="548640"/>
          </a:xfrm>
          <a:prstGeom prst="round2Same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03"/>
          </a:p>
        </p:txBody>
      </p:sp>
      <p:sp>
        <p:nvSpPr>
          <p:cNvPr id="18" name="Rectangle: Top Corners Rounded 10">
            <a:extLst>
              <a:ext uri="{FF2B5EF4-FFF2-40B4-BE49-F238E27FC236}">
                <a16:creationId xmlns:a16="http://schemas.microsoft.com/office/drawing/2014/main" xmlns="" id="{8964DAF5-3728-49E8-AF52-D703BFB1CF4A}"/>
              </a:ext>
            </a:extLst>
          </p:cNvPr>
          <p:cNvSpPr/>
          <p:nvPr/>
        </p:nvSpPr>
        <p:spPr>
          <a:xfrm>
            <a:off x="9188487" y="-11"/>
            <a:ext cx="1472184" cy="548640"/>
          </a:xfrm>
          <a:prstGeom prst="round2SameRect">
            <a:avLst/>
          </a:prstGeom>
          <a:solidFill>
            <a:schemeClr val="accent2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03"/>
          </a:p>
        </p:txBody>
      </p:sp>
      <p:sp>
        <p:nvSpPr>
          <p:cNvPr id="19" name="Rectangle: Top Corners Rounded 12">
            <a:extLst>
              <a:ext uri="{FF2B5EF4-FFF2-40B4-BE49-F238E27FC236}">
                <a16:creationId xmlns:a16="http://schemas.microsoft.com/office/drawing/2014/main" xmlns="" id="{BB910DC7-14B9-497C-AC4F-BC3B7683C017}"/>
              </a:ext>
            </a:extLst>
          </p:cNvPr>
          <p:cNvSpPr/>
          <p:nvPr/>
        </p:nvSpPr>
        <p:spPr>
          <a:xfrm>
            <a:off x="10700158" y="-11"/>
            <a:ext cx="1491842" cy="548640"/>
          </a:xfrm>
          <a:prstGeom prst="round2SameRect">
            <a:avLst/>
          </a:prstGeom>
          <a:solidFill>
            <a:srgbClr val="B482DA"/>
          </a:solidFill>
          <a:ln>
            <a:solidFill>
              <a:srgbClr val="B482DA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03"/>
          </a:p>
        </p:txBody>
      </p:sp>
      <p:sp>
        <p:nvSpPr>
          <p:cNvPr id="20" name="Rectangle: Top Corners Rounded 7">
            <a:extLst>
              <a:ext uri="{FF2B5EF4-FFF2-40B4-BE49-F238E27FC236}">
                <a16:creationId xmlns:a16="http://schemas.microsoft.com/office/drawing/2014/main" xmlns="" id="{88215A7F-4960-484E-927B-B800F721CDD3}"/>
              </a:ext>
            </a:extLst>
          </p:cNvPr>
          <p:cNvSpPr/>
          <p:nvPr/>
        </p:nvSpPr>
        <p:spPr>
          <a:xfrm>
            <a:off x="0" y="-11"/>
            <a:ext cx="1490472" cy="548640"/>
          </a:xfrm>
          <a:prstGeom prst="round2SameRect">
            <a:avLst/>
          </a:prstGeom>
          <a:solidFill>
            <a:srgbClr val="52B8E6"/>
          </a:solidFill>
          <a:ln>
            <a:solidFill>
              <a:srgbClr val="52B8E6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03" dirty="0"/>
          </a:p>
        </p:txBody>
      </p:sp>
      <p:sp>
        <p:nvSpPr>
          <p:cNvPr id="21" name="Rectangle: Top Corners Rounded 9">
            <a:extLst>
              <a:ext uri="{FF2B5EF4-FFF2-40B4-BE49-F238E27FC236}">
                <a16:creationId xmlns:a16="http://schemas.microsoft.com/office/drawing/2014/main" xmlns="" id="{2CDE917C-E0D9-4C0E-96EF-7FB3E2B04BBA}"/>
              </a:ext>
            </a:extLst>
          </p:cNvPr>
          <p:cNvSpPr/>
          <p:nvPr/>
        </p:nvSpPr>
        <p:spPr>
          <a:xfrm>
            <a:off x="1529959" y="-11"/>
            <a:ext cx="1490472" cy="548640"/>
          </a:xfrm>
          <a:prstGeom prst="round2SameRect">
            <a:avLst/>
          </a:prstGeom>
          <a:solidFill>
            <a:srgbClr val="008FFA"/>
          </a:solidFill>
          <a:ln>
            <a:solidFill>
              <a:srgbClr val="008FFA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03"/>
          </a:p>
        </p:txBody>
      </p:sp>
      <p:sp>
        <p:nvSpPr>
          <p:cNvPr id="22" name="Rectangle: Top Corners Rounded 11">
            <a:extLst>
              <a:ext uri="{FF2B5EF4-FFF2-40B4-BE49-F238E27FC236}">
                <a16:creationId xmlns:a16="http://schemas.microsoft.com/office/drawing/2014/main" xmlns="" id="{902677A8-276E-4718-9818-A2923EF39699}"/>
              </a:ext>
            </a:extLst>
          </p:cNvPr>
          <p:cNvSpPr/>
          <p:nvPr/>
        </p:nvSpPr>
        <p:spPr>
          <a:xfrm>
            <a:off x="3062829" y="-11"/>
            <a:ext cx="1490472" cy="548640"/>
          </a:xfrm>
          <a:prstGeom prst="round2Same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03"/>
          </a:p>
        </p:txBody>
      </p:sp>
      <p:sp>
        <p:nvSpPr>
          <p:cNvPr id="23" name="Rectangle: Top Corners Rounded 13">
            <a:extLst>
              <a:ext uri="{FF2B5EF4-FFF2-40B4-BE49-F238E27FC236}">
                <a16:creationId xmlns:a16="http://schemas.microsoft.com/office/drawing/2014/main" xmlns="" id="{FA67F6F5-55C9-4735-A395-076A34115413}"/>
              </a:ext>
            </a:extLst>
          </p:cNvPr>
          <p:cNvSpPr/>
          <p:nvPr/>
        </p:nvSpPr>
        <p:spPr>
          <a:xfrm>
            <a:off x="4595699" y="-11"/>
            <a:ext cx="1490472" cy="548640"/>
          </a:xfrm>
          <a:prstGeom prst="round2Same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03"/>
          </a:p>
        </p:txBody>
      </p:sp>
      <p:sp>
        <p:nvSpPr>
          <p:cNvPr id="24" name="Rectangle 23"/>
          <p:cNvSpPr/>
          <p:nvPr/>
        </p:nvSpPr>
        <p:spPr>
          <a:xfrm>
            <a:off x="23813" y="576264"/>
            <a:ext cx="12144375" cy="6712742"/>
          </a:xfrm>
          <a:prstGeom prst="rect">
            <a:avLst/>
          </a:prstGeom>
          <a:noFill/>
          <a:ln w="50800">
            <a:solidFill>
              <a:srgbClr val="008F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2910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4F5B3799-E001-4903-94A3-EBCF10157C00}"/>
              </a:ext>
            </a:extLst>
          </p:cNvPr>
          <p:cNvSpPr/>
          <p:nvPr/>
        </p:nvSpPr>
        <p:spPr>
          <a:xfrm>
            <a:off x="0" y="548629"/>
            <a:ext cx="12192000" cy="6766571"/>
          </a:xfrm>
          <a:prstGeom prst="rect">
            <a:avLst/>
          </a:prstGeom>
          <a:solidFill>
            <a:srgbClr val="92D050">
              <a:alpha val="25000"/>
            </a:srgbClr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03"/>
          </a:p>
        </p:txBody>
      </p:sp>
      <p:sp>
        <p:nvSpPr>
          <p:cNvPr id="16" name="Rectangle: Top Corners Rounded 6">
            <a:extLst>
              <a:ext uri="{FF2B5EF4-FFF2-40B4-BE49-F238E27FC236}">
                <a16:creationId xmlns:a16="http://schemas.microsoft.com/office/drawing/2014/main" xmlns="" id="{5ECE0792-A44D-4CE7-BD66-0597A687C54C}"/>
              </a:ext>
            </a:extLst>
          </p:cNvPr>
          <p:cNvSpPr/>
          <p:nvPr/>
        </p:nvSpPr>
        <p:spPr>
          <a:xfrm>
            <a:off x="6128569" y="0"/>
            <a:ext cx="1490472" cy="548640"/>
          </a:xfrm>
          <a:prstGeom prst="round2SameRect">
            <a:avLst/>
          </a:prstGeom>
          <a:solidFill>
            <a:srgbClr val="F6F000"/>
          </a:solidFill>
          <a:ln>
            <a:solidFill>
              <a:srgbClr val="F6F000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03"/>
          </a:p>
        </p:txBody>
      </p:sp>
      <p:sp>
        <p:nvSpPr>
          <p:cNvPr id="17" name="Rectangle: Top Corners Rounded 8">
            <a:extLst>
              <a:ext uri="{FF2B5EF4-FFF2-40B4-BE49-F238E27FC236}">
                <a16:creationId xmlns:a16="http://schemas.microsoft.com/office/drawing/2014/main" xmlns="" id="{3F665186-BE0E-4AAC-8950-A05E6D5F9822}"/>
              </a:ext>
            </a:extLst>
          </p:cNvPr>
          <p:cNvSpPr/>
          <p:nvPr/>
        </p:nvSpPr>
        <p:spPr>
          <a:xfrm>
            <a:off x="7658528" y="0"/>
            <a:ext cx="1490472" cy="548640"/>
          </a:xfrm>
          <a:prstGeom prst="round2Same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03"/>
          </a:p>
        </p:txBody>
      </p:sp>
      <p:sp>
        <p:nvSpPr>
          <p:cNvPr id="18" name="Rectangle: Top Corners Rounded 10">
            <a:extLst>
              <a:ext uri="{FF2B5EF4-FFF2-40B4-BE49-F238E27FC236}">
                <a16:creationId xmlns:a16="http://schemas.microsoft.com/office/drawing/2014/main" xmlns="" id="{8964DAF5-3728-49E8-AF52-D703BFB1CF4A}"/>
              </a:ext>
            </a:extLst>
          </p:cNvPr>
          <p:cNvSpPr/>
          <p:nvPr/>
        </p:nvSpPr>
        <p:spPr>
          <a:xfrm>
            <a:off x="9188487" y="-11"/>
            <a:ext cx="1472184" cy="548640"/>
          </a:xfrm>
          <a:prstGeom prst="round2SameRect">
            <a:avLst/>
          </a:prstGeom>
          <a:solidFill>
            <a:schemeClr val="accent2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03"/>
          </a:p>
        </p:txBody>
      </p:sp>
      <p:sp>
        <p:nvSpPr>
          <p:cNvPr id="19" name="Rectangle: Top Corners Rounded 12">
            <a:extLst>
              <a:ext uri="{FF2B5EF4-FFF2-40B4-BE49-F238E27FC236}">
                <a16:creationId xmlns:a16="http://schemas.microsoft.com/office/drawing/2014/main" xmlns="" id="{BB910DC7-14B9-497C-AC4F-BC3B7683C017}"/>
              </a:ext>
            </a:extLst>
          </p:cNvPr>
          <p:cNvSpPr/>
          <p:nvPr/>
        </p:nvSpPr>
        <p:spPr>
          <a:xfrm>
            <a:off x="10700158" y="-11"/>
            <a:ext cx="1491842" cy="548640"/>
          </a:xfrm>
          <a:prstGeom prst="round2SameRect">
            <a:avLst/>
          </a:prstGeom>
          <a:solidFill>
            <a:srgbClr val="B482DA"/>
          </a:solidFill>
          <a:ln>
            <a:solidFill>
              <a:srgbClr val="B482DA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03"/>
          </a:p>
        </p:txBody>
      </p:sp>
      <p:sp>
        <p:nvSpPr>
          <p:cNvPr id="20" name="Rectangle: Top Corners Rounded 7">
            <a:extLst>
              <a:ext uri="{FF2B5EF4-FFF2-40B4-BE49-F238E27FC236}">
                <a16:creationId xmlns:a16="http://schemas.microsoft.com/office/drawing/2014/main" xmlns="" id="{88215A7F-4960-484E-927B-B800F721CDD3}"/>
              </a:ext>
            </a:extLst>
          </p:cNvPr>
          <p:cNvSpPr/>
          <p:nvPr/>
        </p:nvSpPr>
        <p:spPr>
          <a:xfrm>
            <a:off x="0" y="-11"/>
            <a:ext cx="1490472" cy="548640"/>
          </a:xfrm>
          <a:prstGeom prst="round2SameRect">
            <a:avLst/>
          </a:prstGeom>
          <a:solidFill>
            <a:srgbClr val="52B8E6"/>
          </a:solidFill>
          <a:ln>
            <a:solidFill>
              <a:srgbClr val="52B8E6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03" dirty="0"/>
          </a:p>
        </p:txBody>
      </p:sp>
      <p:sp>
        <p:nvSpPr>
          <p:cNvPr id="21" name="Rectangle: Top Corners Rounded 9">
            <a:extLst>
              <a:ext uri="{FF2B5EF4-FFF2-40B4-BE49-F238E27FC236}">
                <a16:creationId xmlns:a16="http://schemas.microsoft.com/office/drawing/2014/main" xmlns="" id="{2CDE917C-E0D9-4C0E-96EF-7FB3E2B04BBA}"/>
              </a:ext>
            </a:extLst>
          </p:cNvPr>
          <p:cNvSpPr/>
          <p:nvPr/>
        </p:nvSpPr>
        <p:spPr>
          <a:xfrm>
            <a:off x="1529959" y="-11"/>
            <a:ext cx="1490472" cy="548640"/>
          </a:xfrm>
          <a:prstGeom prst="round2SameRect">
            <a:avLst/>
          </a:prstGeom>
          <a:solidFill>
            <a:srgbClr val="008FFA"/>
          </a:solidFill>
          <a:ln>
            <a:solidFill>
              <a:srgbClr val="008FFA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03"/>
          </a:p>
        </p:txBody>
      </p:sp>
      <p:sp>
        <p:nvSpPr>
          <p:cNvPr id="22" name="Rectangle: Top Corners Rounded 11">
            <a:extLst>
              <a:ext uri="{FF2B5EF4-FFF2-40B4-BE49-F238E27FC236}">
                <a16:creationId xmlns:a16="http://schemas.microsoft.com/office/drawing/2014/main" xmlns="" id="{902677A8-276E-4718-9818-A2923EF39699}"/>
              </a:ext>
            </a:extLst>
          </p:cNvPr>
          <p:cNvSpPr/>
          <p:nvPr/>
        </p:nvSpPr>
        <p:spPr>
          <a:xfrm>
            <a:off x="3062829" y="-11"/>
            <a:ext cx="1490472" cy="548640"/>
          </a:xfrm>
          <a:prstGeom prst="round2Same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03"/>
          </a:p>
        </p:txBody>
      </p:sp>
      <p:sp>
        <p:nvSpPr>
          <p:cNvPr id="23" name="Rectangle: Top Corners Rounded 13">
            <a:extLst>
              <a:ext uri="{FF2B5EF4-FFF2-40B4-BE49-F238E27FC236}">
                <a16:creationId xmlns:a16="http://schemas.microsoft.com/office/drawing/2014/main" xmlns="" id="{FA67F6F5-55C9-4735-A395-076A34115413}"/>
              </a:ext>
            </a:extLst>
          </p:cNvPr>
          <p:cNvSpPr/>
          <p:nvPr/>
        </p:nvSpPr>
        <p:spPr>
          <a:xfrm>
            <a:off x="4595699" y="-11"/>
            <a:ext cx="1490472" cy="548640"/>
          </a:xfrm>
          <a:prstGeom prst="round2Same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03"/>
          </a:p>
        </p:txBody>
      </p:sp>
      <p:sp>
        <p:nvSpPr>
          <p:cNvPr id="24" name="Rectangle 23"/>
          <p:cNvSpPr/>
          <p:nvPr/>
        </p:nvSpPr>
        <p:spPr>
          <a:xfrm>
            <a:off x="23813" y="576264"/>
            <a:ext cx="12144375" cy="6712742"/>
          </a:xfrm>
          <a:prstGeom prst="rect">
            <a:avLst/>
          </a:prstGeom>
          <a:noFill/>
          <a:ln w="508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6033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4F5B3799-E001-4903-94A3-EBCF10157C00}"/>
              </a:ext>
            </a:extLst>
          </p:cNvPr>
          <p:cNvSpPr/>
          <p:nvPr/>
        </p:nvSpPr>
        <p:spPr>
          <a:xfrm>
            <a:off x="0" y="548629"/>
            <a:ext cx="12192000" cy="6766571"/>
          </a:xfrm>
          <a:prstGeom prst="rect">
            <a:avLst/>
          </a:prstGeom>
          <a:solidFill>
            <a:srgbClr val="00B050">
              <a:alpha val="20000"/>
            </a:srgbClr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03"/>
          </a:p>
        </p:txBody>
      </p:sp>
      <p:sp>
        <p:nvSpPr>
          <p:cNvPr id="16" name="Rectangle: Top Corners Rounded 6">
            <a:extLst>
              <a:ext uri="{FF2B5EF4-FFF2-40B4-BE49-F238E27FC236}">
                <a16:creationId xmlns:a16="http://schemas.microsoft.com/office/drawing/2014/main" xmlns="" id="{5ECE0792-A44D-4CE7-BD66-0597A687C54C}"/>
              </a:ext>
            </a:extLst>
          </p:cNvPr>
          <p:cNvSpPr/>
          <p:nvPr/>
        </p:nvSpPr>
        <p:spPr>
          <a:xfrm>
            <a:off x="6128569" y="0"/>
            <a:ext cx="1490472" cy="548640"/>
          </a:xfrm>
          <a:prstGeom prst="round2SameRect">
            <a:avLst/>
          </a:prstGeom>
          <a:solidFill>
            <a:srgbClr val="F6F000"/>
          </a:solidFill>
          <a:ln>
            <a:solidFill>
              <a:srgbClr val="F6F000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03"/>
          </a:p>
        </p:txBody>
      </p:sp>
      <p:sp>
        <p:nvSpPr>
          <p:cNvPr id="17" name="Rectangle: Top Corners Rounded 8">
            <a:extLst>
              <a:ext uri="{FF2B5EF4-FFF2-40B4-BE49-F238E27FC236}">
                <a16:creationId xmlns:a16="http://schemas.microsoft.com/office/drawing/2014/main" xmlns="" id="{3F665186-BE0E-4AAC-8950-A05E6D5F9822}"/>
              </a:ext>
            </a:extLst>
          </p:cNvPr>
          <p:cNvSpPr/>
          <p:nvPr/>
        </p:nvSpPr>
        <p:spPr>
          <a:xfrm>
            <a:off x="7658528" y="0"/>
            <a:ext cx="1490472" cy="548640"/>
          </a:xfrm>
          <a:prstGeom prst="round2Same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03"/>
          </a:p>
        </p:txBody>
      </p:sp>
      <p:sp>
        <p:nvSpPr>
          <p:cNvPr id="18" name="Rectangle: Top Corners Rounded 10">
            <a:extLst>
              <a:ext uri="{FF2B5EF4-FFF2-40B4-BE49-F238E27FC236}">
                <a16:creationId xmlns:a16="http://schemas.microsoft.com/office/drawing/2014/main" xmlns="" id="{8964DAF5-3728-49E8-AF52-D703BFB1CF4A}"/>
              </a:ext>
            </a:extLst>
          </p:cNvPr>
          <p:cNvSpPr/>
          <p:nvPr/>
        </p:nvSpPr>
        <p:spPr>
          <a:xfrm>
            <a:off x="9188487" y="-11"/>
            <a:ext cx="1472184" cy="548640"/>
          </a:xfrm>
          <a:prstGeom prst="round2SameRect">
            <a:avLst/>
          </a:prstGeom>
          <a:solidFill>
            <a:schemeClr val="accent2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03"/>
          </a:p>
        </p:txBody>
      </p:sp>
      <p:sp>
        <p:nvSpPr>
          <p:cNvPr id="19" name="Rectangle: Top Corners Rounded 12">
            <a:extLst>
              <a:ext uri="{FF2B5EF4-FFF2-40B4-BE49-F238E27FC236}">
                <a16:creationId xmlns:a16="http://schemas.microsoft.com/office/drawing/2014/main" xmlns="" id="{BB910DC7-14B9-497C-AC4F-BC3B7683C017}"/>
              </a:ext>
            </a:extLst>
          </p:cNvPr>
          <p:cNvSpPr/>
          <p:nvPr/>
        </p:nvSpPr>
        <p:spPr>
          <a:xfrm>
            <a:off x="10700158" y="-11"/>
            <a:ext cx="1491842" cy="548640"/>
          </a:xfrm>
          <a:prstGeom prst="round2SameRect">
            <a:avLst/>
          </a:prstGeom>
          <a:solidFill>
            <a:srgbClr val="B482DA"/>
          </a:solidFill>
          <a:ln>
            <a:solidFill>
              <a:srgbClr val="B482DA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03"/>
          </a:p>
        </p:txBody>
      </p:sp>
      <p:sp>
        <p:nvSpPr>
          <p:cNvPr id="20" name="Rectangle: Top Corners Rounded 7">
            <a:extLst>
              <a:ext uri="{FF2B5EF4-FFF2-40B4-BE49-F238E27FC236}">
                <a16:creationId xmlns:a16="http://schemas.microsoft.com/office/drawing/2014/main" xmlns="" id="{88215A7F-4960-484E-927B-B800F721CDD3}"/>
              </a:ext>
            </a:extLst>
          </p:cNvPr>
          <p:cNvSpPr/>
          <p:nvPr/>
        </p:nvSpPr>
        <p:spPr>
          <a:xfrm>
            <a:off x="0" y="-11"/>
            <a:ext cx="1490472" cy="548640"/>
          </a:xfrm>
          <a:prstGeom prst="round2SameRect">
            <a:avLst/>
          </a:prstGeom>
          <a:solidFill>
            <a:srgbClr val="52B8E6"/>
          </a:solidFill>
          <a:ln>
            <a:solidFill>
              <a:srgbClr val="52B8E6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03" dirty="0"/>
          </a:p>
        </p:txBody>
      </p:sp>
      <p:sp>
        <p:nvSpPr>
          <p:cNvPr id="21" name="Rectangle: Top Corners Rounded 9">
            <a:extLst>
              <a:ext uri="{FF2B5EF4-FFF2-40B4-BE49-F238E27FC236}">
                <a16:creationId xmlns:a16="http://schemas.microsoft.com/office/drawing/2014/main" xmlns="" id="{2CDE917C-E0D9-4C0E-96EF-7FB3E2B04BBA}"/>
              </a:ext>
            </a:extLst>
          </p:cNvPr>
          <p:cNvSpPr/>
          <p:nvPr/>
        </p:nvSpPr>
        <p:spPr>
          <a:xfrm>
            <a:off x="1529959" y="-11"/>
            <a:ext cx="1490472" cy="548640"/>
          </a:xfrm>
          <a:prstGeom prst="round2SameRect">
            <a:avLst/>
          </a:prstGeom>
          <a:solidFill>
            <a:srgbClr val="008FFA"/>
          </a:solidFill>
          <a:ln>
            <a:solidFill>
              <a:srgbClr val="008FFA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03"/>
          </a:p>
        </p:txBody>
      </p:sp>
      <p:sp>
        <p:nvSpPr>
          <p:cNvPr id="22" name="Rectangle: Top Corners Rounded 11">
            <a:extLst>
              <a:ext uri="{FF2B5EF4-FFF2-40B4-BE49-F238E27FC236}">
                <a16:creationId xmlns:a16="http://schemas.microsoft.com/office/drawing/2014/main" xmlns="" id="{902677A8-276E-4718-9818-A2923EF39699}"/>
              </a:ext>
            </a:extLst>
          </p:cNvPr>
          <p:cNvSpPr/>
          <p:nvPr/>
        </p:nvSpPr>
        <p:spPr>
          <a:xfrm>
            <a:off x="3062829" y="-11"/>
            <a:ext cx="1490472" cy="548640"/>
          </a:xfrm>
          <a:prstGeom prst="round2Same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03"/>
          </a:p>
        </p:txBody>
      </p:sp>
      <p:sp>
        <p:nvSpPr>
          <p:cNvPr id="23" name="Rectangle: Top Corners Rounded 13">
            <a:extLst>
              <a:ext uri="{FF2B5EF4-FFF2-40B4-BE49-F238E27FC236}">
                <a16:creationId xmlns:a16="http://schemas.microsoft.com/office/drawing/2014/main" xmlns="" id="{FA67F6F5-55C9-4735-A395-076A34115413}"/>
              </a:ext>
            </a:extLst>
          </p:cNvPr>
          <p:cNvSpPr/>
          <p:nvPr/>
        </p:nvSpPr>
        <p:spPr>
          <a:xfrm>
            <a:off x="4595699" y="-11"/>
            <a:ext cx="1490472" cy="548640"/>
          </a:xfrm>
          <a:prstGeom prst="round2Same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03"/>
          </a:p>
        </p:txBody>
      </p:sp>
      <p:sp>
        <p:nvSpPr>
          <p:cNvPr id="24" name="Rectangle 23"/>
          <p:cNvSpPr/>
          <p:nvPr/>
        </p:nvSpPr>
        <p:spPr>
          <a:xfrm>
            <a:off x="23813" y="576264"/>
            <a:ext cx="12144375" cy="6712742"/>
          </a:xfrm>
          <a:prstGeom prst="rect">
            <a:avLst/>
          </a:prstGeom>
          <a:noFill/>
          <a:ln w="508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0654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4F5B3799-E001-4903-94A3-EBCF10157C00}"/>
              </a:ext>
            </a:extLst>
          </p:cNvPr>
          <p:cNvSpPr/>
          <p:nvPr/>
        </p:nvSpPr>
        <p:spPr>
          <a:xfrm>
            <a:off x="0" y="548629"/>
            <a:ext cx="12192000" cy="6766571"/>
          </a:xfrm>
          <a:prstGeom prst="rect">
            <a:avLst/>
          </a:prstGeom>
          <a:solidFill>
            <a:srgbClr val="FFFC7D">
              <a:alpha val="29804"/>
            </a:srgbClr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03"/>
          </a:p>
        </p:txBody>
      </p:sp>
      <p:sp>
        <p:nvSpPr>
          <p:cNvPr id="16" name="Rectangle: Top Corners Rounded 6">
            <a:extLst>
              <a:ext uri="{FF2B5EF4-FFF2-40B4-BE49-F238E27FC236}">
                <a16:creationId xmlns:a16="http://schemas.microsoft.com/office/drawing/2014/main" xmlns="" id="{5ECE0792-A44D-4CE7-BD66-0597A687C54C}"/>
              </a:ext>
            </a:extLst>
          </p:cNvPr>
          <p:cNvSpPr/>
          <p:nvPr/>
        </p:nvSpPr>
        <p:spPr>
          <a:xfrm>
            <a:off x="6128569" y="0"/>
            <a:ext cx="1490472" cy="548640"/>
          </a:xfrm>
          <a:prstGeom prst="round2SameRect">
            <a:avLst/>
          </a:prstGeom>
          <a:solidFill>
            <a:srgbClr val="F6F000"/>
          </a:solidFill>
          <a:ln>
            <a:solidFill>
              <a:srgbClr val="F6F000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03"/>
          </a:p>
        </p:txBody>
      </p:sp>
      <p:sp>
        <p:nvSpPr>
          <p:cNvPr id="17" name="Rectangle: Top Corners Rounded 8">
            <a:extLst>
              <a:ext uri="{FF2B5EF4-FFF2-40B4-BE49-F238E27FC236}">
                <a16:creationId xmlns:a16="http://schemas.microsoft.com/office/drawing/2014/main" xmlns="" id="{3F665186-BE0E-4AAC-8950-A05E6D5F9822}"/>
              </a:ext>
            </a:extLst>
          </p:cNvPr>
          <p:cNvSpPr/>
          <p:nvPr/>
        </p:nvSpPr>
        <p:spPr>
          <a:xfrm>
            <a:off x="7658528" y="0"/>
            <a:ext cx="1490472" cy="548640"/>
          </a:xfrm>
          <a:prstGeom prst="round2Same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03"/>
          </a:p>
        </p:txBody>
      </p:sp>
      <p:sp>
        <p:nvSpPr>
          <p:cNvPr id="18" name="Rectangle: Top Corners Rounded 10">
            <a:extLst>
              <a:ext uri="{FF2B5EF4-FFF2-40B4-BE49-F238E27FC236}">
                <a16:creationId xmlns:a16="http://schemas.microsoft.com/office/drawing/2014/main" xmlns="" id="{8964DAF5-3728-49E8-AF52-D703BFB1CF4A}"/>
              </a:ext>
            </a:extLst>
          </p:cNvPr>
          <p:cNvSpPr/>
          <p:nvPr/>
        </p:nvSpPr>
        <p:spPr>
          <a:xfrm>
            <a:off x="9188487" y="-11"/>
            <a:ext cx="1472184" cy="548640"/>
          </a:xfrm>
          <a:prstGeom prst="round2SameRect">
            <a:avLst/>
          </a:prstGeom>
          <a:solidFill>
            <a:schemeClr val="accent2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03"/>
          </a:p>
        </p:txBody>
      </p:sp>
      <p:sp>
        <p:nvSpPr>
          <p:cNvPr id="19" name="Rectangle: Top Corners Rounded 12">
            <a:extLst>
              <a:ext uri="{FF2B5EF4-FFF2-40B4-BE49-F238E27FC236}">
                <a16:creationId xmlns:a16="http://schemas.microsoft.com/office/drawing/2014/main" xmlns="" id="{BB910DC7-14B9-497C-AC4F-BC3B7683C017}"/>
              </a:ext>
            </a:extLst>
          </p:cNvPr>
          <p:cNvSpPr/>
          <p:nvPr/>
        </p:nvSpPr>
        <p:spPr>
          <a:xfrm>
            <a:off x="10700158" y="-11"/>
            <a:ext cx="1491842" cy="548640"/>
          </a:xfrm>
          <a:prstGeom prst="round2SameRect">
            <a:avLst/>
          </a:prstGeom>
          <a:solidFill>
            <a:srgbClr val="B482DA"/>
          </a:solidFill>
          <a:ln>
            <a:solidFill>
              <a:srgbClr val="B482DA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03"/>
          </a:p>
        </p:txBody>
      </p:sp>
      <p:sp>
        <p:nvSpPr>
          <p:cNvPr id="20" name="Rectangle: Top Corners Rounded 7">
            <a:extLst>
              <a:ext uri="{FF2B5EF4-FFF2-40B4-BE49-F238E27FC236}">
                <a16:creationId xmlns:a16="http://schemas.microsoft.com/office/drawing/2014/main" xmlns="" id="{88215A7F-4960-484E-927B-B800F721CDD3}"/>
              </a:ext>
            </a:extLst>
          </p:cNvPr>
          <p:cNvSpPr/>
          <p:nvPr/>
        </p:nvSpPr>
        <p:spPr>
          <a:xfrm>
            <a:off x="0" y="-11"/>
            <a:ext cx="1490472" cy="548640"/>
          </a:xfrm>
          <a:prstGeom prst="round2SameRect">
            <a:avLst/>
          </a:prstGeom>
          <a:solidFill>
            <a:srgbClr val="52B8E6"/>
          </a:solidFill>
          <a:ln>
            <a:solidFill>
              <a:srgbClr val="52B8E6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03" dirty="0"/>
          </a:p>
        </p:txBody>
      </p:sp>
      <p:sp>
        <p:nvSpPr>
          <p:cNvPr id="21" name="Rectangle: Top Corners Rounded 9">
            <a:extLst>
              <a:ext uri="{FF2B5EF4-FFF2-40B4-BE49-F238E27FC236}">
                <a16:creationId xmlns:a16="http://schemas.microsoft.com/office/drawing/2014/main" xmlns="" id="{2CDE917C-E0D9-4C0E-96EF-7FB3E2B04BBA}"/>
              </a:ext>
            </a:extLst>
          </p:cNvPr>
          <p:cNvSpPr/>
          <p:nvPr/>
        </p:nvSpPr>
        <p:spPr>
          <a:xfrm>
            <a:off x="1529959" y="-11"/>
            <a:ext cx="1490472" cy="548640"/>
          </a:xfrm>
          <a:prstGeom prst="round2SameRect">
            <a:avLst/>
          </a:prstGeom>
          <a:solidFill>
            <a:srgbClr val="008FFA"/>
          </a:solidFill>
          <a:ln>
            <a:solidFill>
              <a:srgbClr val="008FFA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03"/>
          </a:p>
        </p:txBody>
      </p:sp>
      <p:sp>
        <p:nvSpPr>
          <p:cNvPr id="22" name="Rectangle: Top Corners Rounded 11">
            <a:extLst>
              <a:ext uri="{FF2B5EF4-FFF2-40B4-BE49-F238E27FC236}">
                <a16:creationId xmlns:a16="http://schemas.microsoft.com/office/drawing/2014/main" xmlns="" id="{902677A8-276E-4718-9818-A2923EF39699}"/>
              </a:ext>
            </a:extLst>
          </p:cNvPr>
          <p:cNvSpPr/>
          <p:nvPr/>
        </p:nvSpPr>
        <p:spPr>
          <a:xfrm>
            <a:off x="3062829" y="-11"/>
            <a:ext cx="1490472" cy="548640"/>
          </a:xfrm>
          <a:prstGeom prst="round2Same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03"/>
          </a:p>
        </p:txBody>
      </p:sp>
      <p:sp>
        <p:nvSpPr>
          <p:cNvPr id="23" name="Rectangle: Top Corners Rounded 13">
            <a:extLst>
              <a:ext uri="{FF2B5EF4-FFF2-40B4-BE49-F238E27FC236}">
                <a16:creationId xmlns:a16="http://schemas.microsoft.com/office/drawing/2014/main" xmlns="" id="{FA67F6F5-55C9-4735-A395-076A34115413}"/>
              </a:ext>
            </a:extLst>
          </p:cNvPr>
          <p:cNvSpPr/>
          <p:nvPr/>
        </p:nvSpPr>
        <p:spPr>
          <a:xfrm>
            <a:off x="4595699" y="-11"/>
            <a:ext cx="1490472" cy="548640"/>
          </a:xfrm>
          <a:prstGeom prst="round2Same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03"/>
          </a:p>
        </p:txBody>
      </p:sp>
      <p:sp>
        <p:nvSpPr>
          <p:cNvPr id="24" name="Rectangle 23"/>
          <p:cNvSpPr/>
          <p:nvPr/>
        </p:nvSpPr>
        <p:spPr>
          <a:xfrm>
            <a:off x="23813" y="576264"/>
            <a:ext cx="12144375" cy="6712742"/>
          </a:xfrm>
          <a:prstGeom prst="rect">
            <a:avLst/>
          </a:prstGeom>
          <a:noFill/>
          <a:ln w="50800">
            <a:solidFill>
              <a:srgbClr val="F6F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35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4F5B3799-E001-4903-94A3-EBCF10157C00}"/>
              </a:ext>
            </a:extLst>
          </p:cNvPr>
          <p:cNvSpPr/>
          <p:nvPr/>
        </p:nvSpPr>
        <p:spPr>
          <a:xfrm>
            <a:off x="0" y="548629"/>
            <a:ext cx="12192000" cy="6766571"/>
          </a:xfrm>
          <a:prstGeom prst="rect">
            <a:avLst/>
          </a:prstGeom>
          <a:solidFill>
            <a:srgbClr val="FFE6B9"/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03"/>
          </a:p>
        </p:txBody>
      </p:sp>
      <p:sp>
        <p:nvSpPr>
          <p:cNvPr id="16" name="Rectangle: Top Corners Rounded 6">
            <a:extLst>
              <a:ext uri="{FF2B5EF4-FFF2-40B4-BE49-F238E27FC236}">
                <a16:creationId xmlns:a16="http://schemas.microsoft.com/office/drawing/2014/main" xmlns="" id="{5ECE0792-A44D-4CE7-BD66-0597A687C54C}"/>
              </a:ext>
            </a:extLst>
          </p:cNvPr>
          <p:cNvSpPr/>
          <p:nvPr/>
        </p:nvSpPr>
        <p:spPr>
          <a:xfrm>
            <a:off x="6128569" y="0"/>
            <a:ext cx="1490472" cy="548640"/>
          </a:xfrm>
          <a:prstGeom prst="round2SameRect">
            <a:avLst/>
          </a:prstGeom>
          <a:solidFill>
            <a:srgbClr val="F6F000"/>
          </a:solidFill>
          <a:ln>
            <a:solidFill>
              <a:srgbClr val="F6F000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03"/>
          </a:p>
        </p:txBody>
      </p:sp>
      <p:sp>
        <p:nvSpPr>
          <p:cNvPr id="17" name="Rectangle: Top Corners Rounded 8">
            <a:extLst>
              <a:ext uri="{FF2B5EF4-FFF2-40B4-BE49-F238E27FC236}">
                <a16:creationId xmlns:a16="http://schemas.microsoft.com/office/drawing/2014/main" xmlns="" id="{3F665186-BE0E-4AAC-8950-A05E6D5F9822}"/>
              </a:ext>
            </a:extLst>
          </p:cNvPr>
          <p:cNvSpPr/>
          <p:nvPr/>
        </p:nvSpPr>
        <p:spPr>
          <a:xfrm>
            <a:off x="7658528" y="0"/>
            <a:ext cx="1490472" cy="548640"/>
          </a:xfrm>
          <a:prstGeom prst="round2Same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03"/>
          </a:p>
        </p:txBody>
      </p:sp>
      <p:sp>
        <p:nvSpPr>
          <p:cNvPr id="18" name="Rectangle: Top Corners Rounded 10">
            <a:extLst>
              <a:ext uri="{FF2B5EF4-FFF2-40B4-BE49-F238E27FC236}">
                <a16:creationId xmlns:a16="http://schemas.microsoft.com/office/drawing/2014/main" xmlns="" id="{8964DAF5-3728-49E8-AF52-D703BFB1CF4A}"/>
              </a:ext>
            </a:extLst>
          </p:cNvPr>
          <p:cNvSpPr/>
          <p:nvPr/>
        </p:nvSpPr>
        <p:spPr>
          <a:xfrm>
            <a:off x="9188487" y="-11"/>
            <a:ext cx="1472184" cy="548640"/>
          </a:xfrm>
          <a:prstGeom prst="round2SameRect">
            <a:avLst/>
          </a:prstGeom>
          <a:solidFill>
            <a:schemeClr val="accent2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03"/>
          </a:p>
        </p:txBody>
      </p:sp>
      <p:sp>
        <p:nvSpPr>
          <p:cNvPr id="19" name="Rectangle: Top Corners Rounded 12">
            <a:extLst>
              <a:ext uri="{FF2B5EF4-FFF2-40B4-BE49-F238E27FC236}">
                <a16:creationId xmlns:a16="http://schemas.microsoft.com/office/drawing/2014/main" xmlns="" id="{BB910DC7-14B9-497C-AC4F-BC3B7683C017}"/>
              </a:ext>
            </a:extLst>
          </p:cNvPr>
          <p:cNvSpPr/>
          <p:nvPr/>
        </p:nvSpPr>
        <p:spPr>
          <a:xfrm>
            <a:off x="10700158" y="-11"/>
            <a:ext cx="1491842" cy="548640"/>
          </a:xfrm>
          <a:prstGeom prst="round2SameRect">
            <a:avLst/>
          </a:prstGeom>
          <a:solidFill>
            <a:srgbClr val="B482DA"/>
          </a:solidFill>
          <a:ln>
            <a:solidFill>
              <a:srgbClr val="B482DA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03"/>
          </a:p>
        </p:txBody>
      </p:sp>
      <p:sp>
        <p:nvSpPr>
          <p:cNvPr id="20" name="Rectangle: Top Corners Rounded 7">
            <a:extLst>
              <a:ext uri="{FF2B5EF4-FFF2-40B4-BE49-F238E27FC236}">
                <a16:creationId xmlns:a16="http://schemas.microsoft.com/office/drawing/2014/main" xmlns="" id="{88215A7F-4960-484E-927B-B800F721CDD3}"/>
              </a:ext>
            </a:extLst>
          </p:cNvPr>
          <p:cNvSpPr/>
          <p:nvPr/>
        </p:nvSpPr>
        <p:spPr>
          <a:xfrm>
            <a:off x="0" y="-11"/>
            <a:ext cx="1490472" cy="548640"/>
          </a:xfrm>
          <a:prstGeom prst="round2SameRect">
            <a:avLst/>
          </a:prstGeom>
          <a:solidFill>
            <a:srgbClr val="52B8E6"/>
          </a:solidFill>
          <a:ln>
            <a:solidFill>
              <a:srgbClr val="52B8E6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03" dirty="0"/>
          </a:p>
        </p:txBody>
      </p:sp>
      <p:sp>
        <p:nvSpPr>
          <p:cNvPr id="21" name="Rectangle: Top Corners Rounded 9">
            <a:extLst>
              <a:ext uri="{FF2B5EF4-FFF2-40B4-BE49-F238E27FC236}">
                <a16:creationId xmlns:a16="http://schemas.microsoft.com/office/drawing/2014/main" xmlns="" id="{2CDE917C-E0D9-4C0E-96EF-7FB3E2B04BBA}"/>
              </a:ext>
            </a:extLst>
          </p:cNvPr>
          <p:cNvSpPr/>
          <p:nvPr/>
        </p:nvSpPr>
        <p:spPr>
          <a:xfrm>
            <a:off x="1529959" y="-11"/>
            <a:ext cx="1490472" cy="548640"/>
          </a:xfrm>
          <a:prstGeom prst="round2SameRect">
            <a:avLst/>
          </a:prstGeom>
          <a:solidFill>
            <a:srgbClr val="008FFA"/>
          </a:solidFill>
          <a:ln>
            <a:solidFill>
              <a:srgbClr val="008FFA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03"/>
          </a:p>
        </p:txBody>
      </p:sp>
      <p:sp>
        <p:nvSpPr>
          <p:cNvPr id="22" name="Rectangle: Top Corners Rounded 11">
            <a:extLst>
              <a:ext uri="{FF2B5EF4-FFF2-40B4-BE49-F238E27FC236}">
                <a16:creationId xmlns:a16="http://schemas.microsoft.com/office/drawing/2014/main" xmlns="" id="{902677A8-276E-4718-9818-A2923EF39699}"/>
              </a:ext>
            </a:extLst>
          </p:cNvPr>
          <p:cNvSpPr/>
          <p:nvPr/>
        </p:nvSpPr>
        <p:spPr>
          <a:xfrm>
            <a:off x="3062829" y="-11"/>
            <a:ext cx="1490472" cy="548640"/>
          </a:xfrm>
          <a:prstGeom prst="round2Same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03"/>
          </a:p>
        </p:txBody>
      </p:sp>
      <p:sp>
        <p:nvSpPr>
          <p:cNvPr id="23" name="Rectangle: Top Corners Rounded 13">
            <a:extLst>
              <a:ext uri="{FF2B5EF4-FFF2-40B4-BE49-F238E27FC236}">
                <a16:creationId xmlns:a16="http://schemas.microsoft.com/office/drawing/2014/main" xmlns="" id="{FA67F6F5-55C9-4735-A395-076A34115413}"/>
              </a:ext>
            </a:extLst>
          </p:cNvPr>
          <p:cNvSpPr/>
          <p:nvPr/>
        </p:nvSpPr>
        <p:spPr>
          <a:xfrm>
            <a:off x="4595699" y="-11"/>
            <a:ext cx="1490472" cy="548640"/>
          </a:xfrm>
          <a:prstGeom prst="round2Same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03"/>
          </a:p>
        </p:txBody>
      </p:sp>
      <p:sp>
        <p:nvSpPr>
          <p:cNvPr id="24" name="Rectangle 23"/>
          <p:cNvSpPr/>
          <p:nvPr/>
        </p:nvSpPr>
        <p:spPr>
          <a:xfrm>
            <a:off x="23813" y="576264"/>
            <a:ext cx="12144375" cy="6712742"/>
          </a:xfrm>
          <a:prstGeom prst="rect">
            <a:avLst/>
          </a:prstGeom>
          <a:noFill/>
          <a:ln w="50800">
            <a:solidFill>
              <a:srgbClr val="F6C1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5234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4F5B3799-E001-4903-94A3-EBCF10157C00}"/>
              </a:ext>
            </a:extLst>
          </p:cNvPr>
          <p:cNvSpPr/>
          <p:nvPr/>
        </p:nvSpPr>
        <p:spPr>
          <a:xfrm>
            <a:off x="0" y="548629"/>
            <a:ext cx="12192000" cy="6766572"/>
          </a:xfrm>
          <a:prstGeom prst="rect">
            <a:avLst/>
          </a:prstGeom>
          <a:solidFill>
            <a:srgbClr val="ED7D31">
              <a:alpha val="25000"/>
            </a:srgbClr>
          </a:soli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03"/>
          </a:p>
        </p:txBody>
      </p:sp>
      <p:sp>
        <p:nvSpPr>
          <p:cNvPr id="16" name="Rectangle: Top Corners Rounded 6">
            <a:extLst>
              <a:ext uri="{FF2B5EF4-FFF2-40B4-BE49-F238E27FC236}">
                <a16:creationId xmlns:a16="http://schemas.microsoft.com/office/drawing/2014/main" xmlns="" id="{5ECE0792-A44D-4CE7-BD66-0597A687C54C}"/>
              </a:ext>
            </a:extLst>
          </p:cNvPr>
          <p:cNvSpPr/>
          <p:nvPr/>
        </p:nvSpPr>
        <p:spPr>
          <a:xfrm>
            <a:off x="6128569" y="0"/>
            <a:ext cx="1490472" cy="548640"/>
          </a:xfrm>
          <a:prstGeom prst="round2SameRect">
            <a:avLst/>
          </a:prstGeom>
          <a:solidFill>
            <a:srgbClr val="F6F000"/>
          </a:solidFill>
          <a:ln>
            <a:solidFill>
              <a:srgbClr val="F6F000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03"/>
          </a:p>
        </p:txBody>
      </p:sp>
      <p:sp>
        <p:nvSpPr>
          <p:cNvPr id="17" name="Rectangle: Top Corners Rounded 8">
            <a:extLst>
              <a:ext uri="{FF2B5EF4-FFF2-40B4-BE49-F238E27FC236}">
                <a16:creationId xmlns:a16="http://schemas.microsoft.com/office/drawing/2014/main" xmlns="" id="{3F665186-BE0E-4AAC-8950-A05E6D5F9822}"/>
              </a:ext>
            </a:extLst>
          </p:cNvPr>
          <p:cNvSpPr/>
          <p:nvPr/>
        </p:nvSpPr>
        <p:spPr>
          <a:xfrm>
            <a:off x="7658528" y="0"/>
            <a:ext cx="1490472" cy="548640"/>
          </a:xfrm>
          <a:prstGeom prst="round2Same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03"/>
          </a:p>
        </p:txBody>
      </p:sp>
      <p:sp>
        <p:nvSpPr>
          <p:cNvPr id="18" name="Rectangle: Top Corners Rounded 10">
            <a:extLst>
              <a:ext uri="{FF2B5EF4-FFF2-40B4-BE49-F238E27FC236}">
                <a16:creationId xmlns:a16="http://schemas.microsoft.com/office/drawing/2014/main" xmlns="" id="{8964DAF5-3728-49E8-AF52-D703BFB1CF4A}"/>
              </a:ext>
            </a:extLst>
          </p:cNvPr>
          <p:cNvSpPr/>
          <p:nvPr/>
        </p:nvSpPr>
        <p:spPr>
          <a:xfrm>
            <a:off x="9188487" y="-11"/>
            <a:ext cx="1472184" cy="548640"/>
          </a:xfrm>
          <a:prstGeom prst="round2SameRect">
            <a:avLst/>
          </a:prstGeom>
          <a:solidFill>
            <a:schemeClr val="accent2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03"/>
          </a:p>
        </p:txBody>
      </p:sp>
      <p:sp>
        <p:nvSpPr>
          <p:cNvPr id="19" name="Rectangle: Top Corners Rounded 12">
            <a:extLst>
              <a:ext uri="{FF2B5EF4-FFF2-40B4-BE49-F238E27FC236}">
                <a16:creationId xmlns:a16="http://schemas.microsoft.com/office/drawing/2014/main" xmlns="" id="{BB910DC7-14B9-497C-AC4F-BC3B7683C017}"/>
              </a:ext>
            </a:extLst>
          </p:cNvPr>
          <p:cNvSpPr/>
          <p:nvPr/>
        </p:nvSpPr>
        <p:spPr>
          <a:xfrm>
            <a:off x="10700158" y="-11"/>
            <a:ext cx="1491842" cy="548640"/>
          </a:xfrm>
          <a:prstGeom prst="round2SameRect">
            <a:avLst/>
          </a:prstGeom>
          <a:solidFill>
            <a:srgbClr val="B482DA"/>
          </a:solidFill>
          <a:ln>
            <a:solidFill>
              <a:srgbClr val="B482DA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03"/>
          </a:p>
        </p:txBody>
      </p:sp>
      <p:sp>
        <p:nvSpPr>
          <p:cNvPr id="20" name="Rectangle: Top Corners Rounded 7">
            <a:extLst>
              <a:ext uri="{FF2B5EF4-FFF2-40B4-BE49-F238E27FC236}">
                <a16:creationId xmlns:a16="http://schemas.microsoft.com/office/drawing/2014/main" xmlns="" id="{88215A7F-4960-484E-927B-B800F721CDD3}"/>
              </a:ext>
            </a:extLst>
          </p:cNvPr>
          <p:cNvSpPr/>
          <p:nvPr/>
        </p:nvSpPr>
        <p:spPr>
          <a:xfrm>
            <a:off x="0" y="-11"/>
            <a:ext cx="1490472" cy="548640"/>
          </a:xfrm>
          <a:prstGeom prst="round2SameRect">
            <a:avLst/>
          </a:prstGeom>
          <a:solidFill>
            <a:srgbClr val="52B8E6"/>
          </a:solidFill>
          <a:ln>
            <a:solidFill>
              <a:srgbClr val="52B8E6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03" dirty="0"/>
          </a:p>
        </p:txBody>
      </p:sp>
      <p:sp>
        <p:nvSpPr>
          <p:cNvPr id="21" name="Rectangle: Top Corners Rounded 9">
            <a:extLst>
              <a:ext uri="{FF2B5EF4-FFF2-40B4-BE49-F238E27FC236}">
                <a16:creationId xmlns:a16="http://schemas.microsoft.com/office/drawing/2014/main" xmlns="" id="{2CDE917C-E0D9-4C0E-96EF-7FB3E2B04BBA}"/>
              </a:ext>
            </a:extLst>
          </p:cNvPr>
          <p:cNvSpPr/>
          <p:nvPr/>
        </p:nvSpPr>
        <p:spPr>
          <a:xfrm>
            <a:off x="1529959" y="-11"/>
            <a:ext cx="1490472" cy="548640"/>
          </a:xfrm>
          <a:prstGeom prst="round2SameRect">
            <a:avLst/>
          </a:prstGeom>
          <a:solidFill>
            <a:srgbClr val="008FFA"/>
          </a:solidFill>
          <a:ln>
            <a:solidFill>
              <a:srgbClr val="008FFA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03"/>
          </a:p>
        </p:txBody>
      </p:sp>
      <p:sp>
        <p:nvSpPr>
          <p:cNvPr id="22" name="Rectangle: Top Corners Rounded 11">
            <a:extLst>
              <a:ext uri="{FF2B5EF4-FFF2-40B4-BE49-F238E27FC236}">
                <a16:creationId xmlns:a16="http://schemas.microsoft.com/office/drawing/2014/main" xmlns="" id="{902677A8-276E-4718-9818-A2923EF39699}"/>
              </a:ext>
            </a:extLst>
          </p:cNvPr>
          <p:cNvSpPr/>
          <p:nvPr/>
        </p:nvSpPr>
        <p:spPr>
          <a:xfrm>
            <a:off x="3062829" y="-11"/>
            <a:ext cx="1490472" cy="548640"/>
          </a:xfrm>
          <a:prstGeom prst="round2Same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03"/>
          </a:p>
        </p:txBody>
      </p:sp>
      <p:sp>
        <p:nvSpPr>
          <p:cNvPr id="23" name="Rectangle: Top Corners Rounded 13">
            <a:extLst>
              <a:ext uri="{FF2B5EF4-FFF2-40B4-BE49-F238E27FC236}">
                <a16:creationId xmlns:a16="http://schemas.microsoft.com/office/drawing/2014/main" xmlns="" id="{FA67F6F5-55C9-4735-A395-076A34115413}"/>
              </a:ext>
            </a:extLst>
          </p:cNvPr>
          <p:cNvSpPr/>
          <p:nvPr/>
        </p:nvSpPr>
        <p:spPr>
          <a:xfrm>
            <a:off x="4595699" y="-11"/>
            <a:ext cx="1490472" cy="548640"/>
          </a:xfrm>
          <a:prstGeom prst="round2Same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03"/>
          </a:p>
        </p:txBody>
      </p:sp>
      <p:sp>
        <p:nvSpPr>
          <p:cNvPr id="24" name="Rectangle 23"/>
          <p:cNvSpPr/>
          <p:nvPr/>
        </p:nvSpPr>
        <p:spPr>
          <a:xfrm>
            <a:off x="23813" y="576264"/>
            <a:ext cx="12144375" cy="6712742"/>
          </a:xfrm>
          <a:prstGeom prst="rect">
            <a:avLst/>
          </a:prstGeom>
          <a:noFill/>
          <a:ln w="50800">
            <a:solidFill>
              <a:srgbClr val="ED7D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3472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Top Corners Rounded 6">
            <a:extLst>
              <a:ext uri="{FF2B5EF4-FFF2-40B4-BE49-F238E27FC236}">
                <a16:creationId xmlns:a16="http://schemas.microsoft.com/office/drawing/2014/main" xmlns="" id="{5ECE0792-A44D-4CE7-BD66-0597A687C54C}"/>
              </a:ext>
            </a:extLst>
          </p:cNvPr>
          <p:cNvSpPr/>
          <p:nvPr/>
        </p:nvSpPr>
        <p:spPr>
          <a:xfrm>
            <a:off x="6128569" y="0"/>
            <a:ext cx="1490472" cy="548640"/>
          </a:xfrm>
          <a:prstGeom prst="round2SameRect">
            <a:avLst/>
          </a:prstGeom>
          <a:solidFill>
            <a:srgbClr val="F6F000"/>
          </a:solidFill>
          <a:ln>
            <a:solidFill>
              <a:srgbClr val="F6F000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03"/>
          </a:p>
        </p:txBody>
      </p:sp>
      <p:sp>
        <p:nvSpPr>
          <p:cNvPr id="9" name="Rectangle: Top Corners Rounded 8">
            <a:extLst>
              <a:ext uri="{FF2B5EF4-FFF2-40B4-BE49-F238E27FC236}">
                <a16:creationId xmlns:a16="http://schemas.microsoft.com/office/drawing/2014/main" xmlns="" id="{3F665186-BE0E-4AAC-8950-A05E6D5F9822}"/>
              </a:ext>
            </a:extLst>
          </p:cNvPr>
          <p:cNvSpPr/>
          <p:nvPr/>
        </p:nvSpPr>
        <p:spPr>
          <a:xfrm>
            <a:off x="7658528" y="0"/>
            <a:ext cx="1490472" cy="548640"/>
          </a:xfrm>
          <a:prstGeom prst="round2Same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03"/>
          </a:p>
        </p:txBody>
      </p:sp>
      <p:sp>
        <p:nvSpPr>
          <p:cNvPr id="11" name="Rectangle: Top Corners Rounded 10">
            <a:extLst>
              <a:ext uri="{FF2B5EF4-FFF2-40B4-BE49-F238E27FC236}">
                <a16:creationId xmlns:a16="http://schemas.microsoft.com/office/drawing/2014/main" xmlns="" id="{8964DAF5-3728-49E8-AF52-D703BFB1CF4A}"/>
              </a:ext>
            </a:extLst>
          </p:cNvPr>
          <p:cNvSpPr/>
          <p:nvPr/>
        </p:nvSpPr>
        <p:spPr>
          <a:xfrm>
            <a:off x="9188487" y="-11"/>
            <a:ext cx="1472184" cy="548640"/>
          </a:xfrm>
          <a:prstGeom prst="round2SameRect">
            <a:avLst/>
          </a:prstGeom>
          <a:solidFill>
            <a:schemeClr val="accent2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03"/>
          </a:p>
        </p:txBody>
      </p:sp>
      <p:sp>
        <p:nvSpPr>
          <p:cNvPr id="13" name="Rectangle: Top Corners Rounded 12">
            <a:extLst>
              <a:ext uri="{FF2B5EF4-FFF2-40B4-BE49-F238E27FC236}">
                <a16:creationId xmlns:a16="http://schemas.microsoft.com/office/drawing/2014/main" xmlns="" id="{BB910DC7-14B9-497C-AC4F-BC3B7683C017}"/>
              </a:ext>
            </a:extLst>
          </p:cNvPr>
          <p:cNvSpPr/>
          <p:nvPr/>
        </p:nvSpPr>
        <p:spPr>
          <a:xfrm>
            <a:off x="10700158" y="-11"/>
            <a:ext cx="1491842" cy="548640"/>
          </a:xfrm>
          <a:prstGeom prst="round2SameRect">
            <a:avLst/>
          </a:prstGeom>
          <a:solidFill>
            <a:srgbClr val="B482DA"/>
          </a:solidFill>
          <a:ln>
            <a:solidFill>
              <a:srgbClr val="B482DA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03"/>
          </a:p>
        </p:txBody>
      </p:sp>
      <p:sp>
        <p:nvSpPr>
          <p:cNvPr id="8" name="Rectangle: Top Corners Rounded 7">
            <a:extLst>
              <a:ext uri="{FF2B5EF4-FFF2-40B4-BE49-F238E27FC236}">
                <a16:creationId xmlns:a16="http://schemas.microsoft.com/office/drawing/2014/main" xmlns="" id="{88215A7F-4960-484E-927B-B800F721CDD3}"/>
              </a:ext>
            </a:extLst>
          </p:cNvPr>
          <p:cNvSpPr/>
          <p:nvPr/>
        </p:nvSpPr>
        <p:spPr>
          <a:xfrm>
            <a:off x="0" y="-11"/>
            <a:ext cx="1490472" cy="548640"/>
          </a:xfrm>
          <a:prstGeom prst="round2SameRect">
            <a:avLst/>
          </a:prstGeom>
          <a:solidFill>
            <a:srgbClr val="52B8E6"/>
          </a:solidFill>
          <a:ln>
            <a:solidFill>
              <a:srgbClr val="52B8E6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03" dirty="0"/>
          </a:p>
        </p:txBody>
      </p:sp>
      <p:sp>
        <p:nvSpPr>
          <p:cNvPr id="10" name="Rectangle: Top Corners Rounded 9">
            <a:extLst>
              <a:ext uri="{FF2B5EF4-FFF2-40B4-BE49-F238E27FC236}">
                <a16:creationId xmlns:a16="http://schemas.microsoft.com/office/drawing/2014/main" xmlns="" id="{2CDE917C-E0D9-4C0E-96EF-7FB3E2B04BBA}"/>
              </a:ext>
            </a:extLst>
          </p:cNvPr>
          <p:cNvSpPr/>
          <p:nvPr/>
        </p:nvSpPr>
        <p:spPr>
          <a:xfrm>
            <a:off x="1529959" y="-11"/>
            <a:ext cx="1490472" cy="548640"/>
          </a:xfrm>
          <a:prstGeom prst="round2SameRect">
            <a:avLst/>
          </a:prstGeom>
          <a:solidFill>
            <a:srgbClr val="008FFA"/>
          </a:solidFill>
          <a:ln>
            <a:solidFill>
              <a:srgbClr val="008FFA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03"/>
          </a:p>
        </p:txBody>
      </p:sp>
      <p:sp>
        <p:nvSpPr>
          <p:cNvPr id="12" name="Rectangle: Top Corners Rounded 11">
            <a:extLst>
              <a:ext uri="{FF2B5EF4-FFF2-40B4-BE49-F238E27FC236}">
                <a16:creationId xmlns:a16="http://schemas.microsoft.com/office/drawing/2014/main" xmlns="" id="{902677A8-276E-4718-9818-A2923EF39699}"/>
              </a:ext>
            </a:extLst>
          </p:cNvPr>
          <p:cNvSpPr/>
          <p:nvPr/>
        </p:nvSpPr>
        <p:spPr>
          <a:xfrm>
            <a:off x="3062829" y="-11"/>
            <a:ext cx="1490472" cy="548640"/>
          </a:xfrm>
          <a:prstGeom prst="round2Same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03"/>
          </a:p>
        </p:txBody>
      </p:sp>
      <p:sp>
        <p:nvSpPr>
          <p:cNvPr id="14" name="Rectangle: Top Corners Rounded 13">
            <a:extLst>
              <a:ext uri="{FF2B5EF4-FFF2-40B4-BE49-F238E27FC236}">
                <a16:creationId xmlns:a16="http://schemas.microsoft.com/office/drawing/2014/main" xmlns="" id="{FA67F6F5-55C9-4735-A395-076A34115413}"/>
              </a:ext>
            </a:extLst>
          </p:cNvPr>
          <p:cNvSpPr/>
          <p:nvPr/>
        </p:nvSpPr>
        <p:spPr>
          <a:xfrm>
            <a:off x="4595699" y="-11"/>
            <a:ext cx="1490472" cy="548640"/>
          </a:xfrm>
          <a:prstGeom prst="round2Same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03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4F5B3799-E001-4903-94A3-EBCF10157C00}"/>
              </a:ext>
            </a:extLst>
          </p:cNvPr>
          <p:cNvSpPr/>
          <p:nvPr/>
        </p:nvSpPr>
        <p:spPr>
          <a:xfrm>
            <a:off x="0" y="548630"/>
            <a:ext cx="12192000" cy="6745438"/>
          </a:xfrm>
          <a:prstGeom prst="rect">
            <a:avLst/>
          </a:prstGeom>
          <a:solidFill>
            <a:srgbClr val="B482DA">
              <a:alpha val="25000"/>
            </a:srgbClr>
          </a:soli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703" dirty="0"/>
          </a:p>
        </p:txBody>
      </p:sp>
      <p:sp>
        <p:nvSpPr>
          <p:cNvPr id="16" name="Rectangle 15"/>
          <p:cNvSpPr/>
          <p:nvPr/>
        </p:nvSpPr>
        <p:spPr>
          <a:xfrm>
            <a:off x="23813" y="576264"/>
            <a:ext cx="12144375" cy="6712742"/>
          </a:xfrm>
          <a:prstGeom prst="rect">
            <a:avLst/>
          </a:prstGeom>
          <a:noFill/>
          <a:ln w="50800">
            <a:solidFill>
              <a:srgbClr val="B482D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5965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A4924310D11B244A5F6AAA98A9D07D1" ma:contentTypeVersion="13" ma:contentTypeDescription="Create a new document." ma:contentTypeScope="" ma:versionID="82c721395edff4ac9933775f5473fc26">
  <xsd:schema xmlns:xsd="http://www.w3.org/2001/XMLSchema" xmlns:xs="http://www.w3.org/2001/XMLSchema" xmlns:p="http://schemas.microsoft.com/office/2006/metadata/properties" xmlns:ns2="4eb5bcae-f64f-4747-a8c2-b120e4c13e87" xmlns:ns3="3f9896a8-20b3-411f-aa6c-383e0c4d4710" targetNamespace="http://schemas.microsoft.com/office/2006/metadata/properties" ma:root="true" ma:fieldsID="1cacddd97a166a00d788b215fdab914b" ns2:_="" ns3:_="">
    <xsd:import namespace="4eb5bcae-f64f-4747-a8c2-b120e4c13e87"/>
    <xsd:import namespace="3f9896a8-20b3-411f-aa6c-383e0c4d4710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ServiceLocation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b5bcae-f64f-4747-a8c2-b120e4c13e87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f9896a8-20b3-411f-aa6c-383e0c4d471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9ED1B15-85BC-43DF-A7C0-752F1FAD95DC}"/>
</file>

<file path=customXml/itemProps2.xml><?xml version="1.0" encoding="utf-8"?>
<ds:datastoreItem xmlns:ds="http://schemas.openxmlformats.org/officeDocument/2006/customXml" ds:itemID="{48D20F39-7562-4751-8A64-BB51A69E04CA}"/>
</file>

<file path=customXml/itemProps3.xml><?xml version="1.0" encoding="utf-8"?>
<ds:datastoreItem xmlns:ds="http://schemas.openxmlformats.org/officeDocument/2006/customXml" ds:itemID="{0E2274DE-4778-4D08-8758-CD9AA55F635B}"/>
</file>

<file path=docProps/app.xml><?xml version="1.0" encoding="utf-8"?>
<Properties xmlns="http://schemas.openxmlformats.org/officeDocument/2006/extended-properties" xmlns:vt="http://schemas.openxmlformats.org/officeDocument/2006/docPropsVTypes">
  <Template>TM03090430[[fn=Banded]]</Template>
  <TotalTime>3063</TotalTime>
  <Words>0</Words>
  <Application>Microsoft Office PowerPoint</Application>
  <PresentationFormat>Custom</PresentationFormat>
  <Paragraphs>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Jason Lillywhite</dc:creator>
  <cp:lastModifiedBy>Katy Kaprecht</cp:lastModifiedBy>
  <cp:revision>13</cp:revision>
  <dcterms:created xsi:type="dcterms:W3CDTF">2020-08-06T15:20:58Z</dcterms:created>
  <dcterms:modified xsi:type="dcterms:W3CDTF">2021-06-14T00:06:04Z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0x0101004A4924310D11B244A5F6AAA98A9D07D1</vt:lpwstr>
  </property>
</Properties>
</file>