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4"/>
    <p:sldMasterId id="2147483728" r:id="rId5"/>
    <p:sldMasterId id="2147483736" r:id="rId6"/>
  </p:sldMasterIdLst>
  <p:notesMasterIdLst>
    <p:notesMasterId r:id="rId45"/>
  </p:notesMasterIdLst>
  <p:handoutMasterIdLst>
    <p:handoutMasterId r:id="rId46"/>
  </p:handoutMasterIdLst>
  <p:sldIdLst>
    <p:sldId id="288" r:id="rId7"/>
    <p:sldId id="293" r:id="rId8"/>
    <p:sldId id="1264" r:id="rId9"/>
    <p:sldId id="1272" r:id="rId10"/>
    <p:sldId id="476" r:id="rId11"/>
    <p:sldId id="500" r:id="rId12"/>
    <p:sldId id="355" r:id="rId13"/>
    <p:sldId id="357" r:id="rId14"/>
    <p:sldId id="360" r:id="rId15"/>
    <p:sldId id="362" r:id="rId16"/>
    <p:sldId id="363" r:id="rId17"/>
    <p:sldId id="366" r:id="rId18"/>
    <p:sldId id="365" r:id="rId19"/>
    <p:sldId id="364" r:id="rId20"/>
    <p:sldId id="522" r:id="rId21"/>
    <p:sldId id="473" r:id="rId22"/>
    <p:sldId id="380" r:id="rId23"/>
    <p:sldId id="523" r:id="rId24"/>
    <p:sldId id="1267" r:id="rId25"/>
    <p:sldId id="1273" r:id="rId26"/>
    <p:sldId id="1266" r:id="rId27"/>
    <p:sldId id="1261" r:id="rId28"/>
    <p:sldId id="1274" r:id="rId29"/>
    <p:sldId id="1270" r:id="rId30"/>
    <p:sldId id="1276" r:id="rId31"/>
    <p:sldId id="404" r:id="rId32"/>
    <p:sldId id="1277" r:id="rId33"/>
    <p:sldId id="1278" r:id="rId34"/>
    <p:sldId id="1271" r:id="rId35"/>
    <p:sldId id="1279" r:id="rId36"/>
    <p:sldId id="1263" r:id="rId37"/>
    <p:sldId id="1284" r:id="rId38"/>
    <p:sldId id="1280" r:id="rId39"/>
    <p:sldId id="1282" r:id="rId40"/>
    <p:sldId id="1283" r:id="rId41"/>
    <p:sldId id="1286" r:id="rId42"/>
    <p:sldId id="1256" r:id="rId43"/>
    <p:sldId id="1287" r:id="rId44"/>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3A7BC36-237A-40D5-82CC-9D60B5D8B0A5}">
          <p14:sldIdLst>
            <p14:sldId id="288"/>
            <p14:sldId id="293"/>
          </p14:sldIdLst>
        </p14:section>
        <p14:section name="Overview" id="{F726B8D0-3F82-4752-8992-B117DE3E7851}">
          <p14:sldIdLst>
            <p14:sldId id="1264"/>
            <p14:sldId id="1272"/>
            <p14:sldId id="476"/>
            <p14:sldId id="500"/>
            <p14:sldId id="355"/>
            <p14:sldId id="357"/>
            <p14:sldId id="360"/>
            <p14:sldId id="362"/>
            <p14:sldId id="363"/>
            <p14:sldId id="366"/>
            <p14:sldId id="365"/>
            <p14:sldId id="364"/>
            <p14:sldId id="522"/>
            <p14:sldId id="473"/>
          </p14:sldIdLst>
        </p14:section>
        <p14:section name="Example Problems" id="{3BBAE313-9498-4718-BC60-BFA05ED1A2AA}">
          <p14:sldIdLst>
            <p14:sldId id="380"/>
            <p14:sldId id="523"/>
            <p14:sldId id="1267"/>
            <p14:sldId id="1273"/>
            <p14:sldId id="1266"/>
            <p14:sldId id="1261"/>
            <p14:sldId id="1274"/>
            <p14:sldId id="1270"/>
            <p14:sldId id="1276"/>
            <p14:sldId id="404"/>
            <p14:sldId id="1277"/>
            <p14:sldId id="1278"/>
            <p14:sldId id="1271"/>
            <p14:sldId id="1279"/>
            <p14:sldId id="1263"/>
            <p14:sldId id="1284"/>
            <p14:sldId id="1280"/>
            <p14:sldId id="1282"/>
            <p14:sldId id="1283"/>
            <p14:sldId id="1286"/>
            <p14:sldId id="1256"/>
            <p14:sldId id="128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9600"/>
    <a:srgbClr val="2D3E59"/>
    <a:srgbClr val="9B7439"/>
    <a:srgbClr val="E2E8EE"/>
    <a:srgbClr val="412837"/>
    <a:srgbClr val="816777"/>
    <a:srgbClr val="6C7C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4D6FD3-0379-4A9A-8793-1EAE78119B53}" v="1438" dt="2025-05-22T22:55:39.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91" autoAdjust="0"/>
    <p:restoredTop sz="94660"/>
  </p:normalViewPr>
  <p:slideViewPr>
    <p:cSldViewPr snapToGrid="0">
      <p:cViewPr varScale="1">
        <p:scale>
          <a:sx n="68" d="100"/>
          <a:sy n="68" d="100"/>
        </p:scale>
        <p:origin x="88" y="608"/>
      </p:cViewPr>
      <p:guideLst/>
    </p:cSldViewPr>
  </p:slideViewPr>
  <p:notesTextViewPr>
    <p:cViewPr>
      <p:scale>
        <a:sx n="1" d="1"/>
        <a:sy n="1" d="1"/>
      </p:scale>
      <p:origin x="0" y="0"/>
    </p:cViewPr>
  </p:notesTextViewPr>
  <p:sorterViewPr>
    <p:cViewPr varScale="1">
      <p:scale>
        <a:sx n="100" d="100"/>
        <a:sy n="100" d="100"/>
      </p:scale>
      <p:origin x="0" y="-15908"/>
    </p:cViewPr>
  </p:sorterViewPr>
  <p:notesViewPr>
    <p:cSldViewPr snapToGrid="0">
      <p:cViewPr varScale="1">
        <p:scale>
          <a:sx n="76" d="100"/>
          <a:sy n="76" d="100"/>
        </p:scale>
        <p:origin x="666"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k Kossik" userId="003ff419-6788-4db9-aeea-eec0fd804c84" providerId="ADAL" clId="{D6F1C5F2-D7A2-406B-8936-C81DE69F6822}"/>
    <pc:docChg chg="custSel modSld">
      <pc:chgData name="Rick Kossik" userId="003ff419-6788-4db9-aeea-eec0fd804c84" providerId="ADAL" clId="{D6F1C5F2-D7A2-406B-8936-C81DE69F6822}" dt="2025-05-19T17:20:59.599" v="121" actId="20577"/>
      <pc:docMkLst>
        <pc:docMk/>
      </pc:docMkLst>
      <pc:sldChg chg="modSp mod">
        <pc:chgData name="Rick Kossik" userId="003ff419-6788-4db9-aeea-eec0fd804c84" providerId="ADAL" clId="{D6F1C5F2-D7A2-406B-8936-C81DE69F6822}" dt="2025-05-19T17:20:59.599" v="121" actId="20577"/>
        <pc:sldMkLst>
          <pc:docMk/>
          <pc:sldMk cId="880592689" sldId="1263"/>
        </pc:sldMkLst>
        <pc:spChg chg="mod">
          <ac:chgData name="Rick Kossik" userId="003ff419-6788-4db9-aeea-eec0fd804c84" providerId="ADAL" clId="{D6F1C5F2-D7A2-406B-8936-C81DE69F6822}" dt="2025-05-19T17:20:59.599" v="121" actId="20577"/>
          <ac:spMkLst>
            <pc:docMk/>
            <pc:sldMk cId="880592689" sldId="1263"/>
            <ac:spMk id="3" creationId="{D25891A5-DA7E-4313-BE57-ACB04FFAA2F3}"/>
          </ac:spMkLst>
        </pc:spChg>
      </pc:sldChg>
    </pc:docChg>
  </pc:docChgLst>
  <pc:docChgLst>
    <pc:chgData name="Rick Kossik" userId="003ff419-6788-4db9-aeea-eec0fd804c84" providerId="ADAL" clId="{154D6FD3-0379-4A9A-8793-1EAE78119B53}"/>
    <pc:docChg chg="undo custSel addSld delSld modSld sldOrd modMainMaster modSection modNotesMaster">
      <pc:chgData name="Rick Kossik" userId="003ff419-6788-4db9-aeea-eec0fd804c84" providerId="ADAL" clId="{154D6FD3-0379-4A9A-8793-1EAE78119B53}" dt="2025-05-22T22:56:02.267" v="10705" actId="1076"/>
      <pc:docMkLst>
        <pc:docMk/>
      </pc:docMkLst>
      <pc:sldChg chg="modSp mod modClrScheme chgLayout">
        <pc:chgData name="Rick Kossik" userId="003ff419-6788-4db9-aeea-eec0fd804c84" providerId="ADAL" clId="{154D6FD3-0379-4A9A-8793-1EAE78119B53}" dt="2025-05-19T18:02:58.683" v="158" actId="20577"/>
        <pc:sldMkLst>
          <pc:docMk/>
          <pc:sldMk cId="2700993243" sldId="288"/>
        </pc:sldMkLst>
        <pc:spChg chg="mod ord">
          <ac:chgData name="Rick Kossik" userId="003ff419-6788-4db9-aeea-eec0fd804c84" providerId="ADAL" clId="{154D6FD3-0379-4A9A-8793-1EAE78119B53}" dt="2025-05-19T18:02:58.683" v="158" actId="20577"/>
          <ac:spMkLst>
            <pc:docMk/>
            <pc:sldMk cId="2700993243" sldId="288"/>
            <ac:spMk id="4" creationId="{00000000-0000-0000-0000-000000000000}"/>
          </ac:spMkLst>
        </pc:spChg>
        <pc:spChg chg="mod ord">
          <ac:chgData name="Rick Kossik" userId="003ff419-6788-4db9-aeea-eec0fd804c84" providerId="ADAL" clId="{154D6FD3-0379-4A9A-8793-1EAE78119B53}" dt="2025-05-19T18:02:37.649" v="153" actId="1076"/>
          <ac:spMkLst>
            <pc:docMk/>
            <pc:sldMk cId="2700993243" sldId="288"/>
            <ac:spMk id="5" creationId="{00000000-0000-0000-0000-000000000000}"/>
          </ac:spMkLst>
        </pc:spChg>
        <pc:picChg chg="mod">
          <ac:chgData name="Rick Kossik" userId="003ff419-6788-4db9-aeea-eec0fd804c84" providerId="ADAL" clId="{154D6FD3-0379-4A9A-8793-1EAE78119B53}" dt="2025-05-19T18:02:45.659" v="157" actId="1076"/>
          <ac:picMkLst>
            <pc:docMk/>
            <pc:sldMk cId="2700993243" sldId="288"/>
            <ac:picMk id="6" creationId="{9EF545A5-B3D9-4494-8884-F5B6341B1748}"/>
          </ac:picMkLst>
        </pc:picChg>
      </pc:sldChg>
      <pc:sldChg chg="modSp mod ord modAnim chgLayout">
        <pc:chgData name="Rick Kossik" userId="003ff419-6788-4db9-aeea-eec0fd804c84" providerId="ADAL" clId="{154D6FD3-0379-4A9A-8793-1EAE78119B53}" dt="2025-05-22T20:12:52.293" v="9685" actId="20577"/>
        <pc:sldMkLst>
          <pc:docMk/>
          <pc:sldMk cId="3280572304" sldId="293"/>
        </pc:sldMkLst>
        <pc:spChg chg="mod ord">
          <ac:chgData name="Rick Kossik" userId="003ff419-6788-4db9-aeea-eec0fd804c84" providerId="ADAL" clId="{154D6FD3-0379-4A9A-8793-1EAE78119B53}" dt="2025-05-21T19:45:17.981" v="2690" actId="120"/>
          <ac:spMkLst>
            <pc:docMk/>
            <pc:sldMk cId="3280572304" sldId="293"/>
            <ac:spMk id="2" creationId="{00000000-0000-0000-0000-000000000000}"/>
          </ac:spMkLst>
        </pc:spChg>
        <pc:spChg chg="mod ord">
          <ac:chgData name="Rick Kossik" userId="003ff419-6788-4db9-aeea-eec0fd804c84" providerId="ADAL" clId="{154D6FD3-0379-4A9A-8793-1EAE78119B53}" dt="2025-05-22T20:12:52.293" v="9685" actId="20577"/>
          <ac:spMkLst>
            <pc:docMk/>
            <pc:sldMk cId="3280572304" sldId="293"/>
            <ac:spMk id="3" creationId="{00000000-0000-0000-0000-000000000000}"/>
          </ac:spMkLst>
        </pc:spChg>
        <pc:spChg chg="mod ord">
          <ac:chgData name="Rick Kossik" userId="003ff419-6788-4db9-aeea-eec0fd804c84" providerId="ADAL" clId="{154D6FD3-0379-4A9A-8793-1EAE78119B53}" dt="2025-05-19T18:06:46.989" v="181" actId="700"/>
          <ac:spMkLst>
            <pc:docMk/>
            <pc:sldMk cId="3280572304" sldId="293"/>
            <ac:spMk id="6" creationId="{00000000-0000-0000-0000-000000000000}"/>
          </ac:spMkLst>
        </pc:spChg>
      </pc:sldChg>
      <pc:sldChg chg="delSp modSp del mod">
        <pc:chgData name="Rick Kossik" userId="003ff419-6788-4db9-aeea-eec0fd804c84" providerId="ADAL" clId="{154D6FD3-0379-4A9A-8793-1EAE78119B53}" dt="2025-05-19T18:07:42.544" v="191" actId="47"/>
        <pc:sldMkLst>
          <pc:docMk/>
          <pc:sldMk cId="2156061475" sldId="353"/>
        </pc:sldMkLst>
      </pc:sldChg>
      <pc:sldChg chg="modSp mod chgLayout">
        <pc:chgData name="Rick Kossik" userId="003ff419-6788-4db9-aeea-eec0fd804c84" providerId="ADAL" clId="{154D6FD3-0379-4A9A-8793-1EAE78119B53}" dt="2025-05-19T21:26:36.739" v="863" actId="20577"/>
        <pc:sldMkLst>
          <pc:docMk/>
          <pc:sldMk cId="1985322280" sldId="355"/>
        </pc:sldMkLst>
        <pc:spChg chg="mod ord">
          <ac:chgData name="Rick Kossik" userId="003ff419-6788-4db9-aeea-eec0fd804c84" providerId="ADAL" clId="{154D6FD3-0379-4A9A-8793-1EAE78119B53}" dt="2025-05-19T18:14:08.008" v="306" actId="255"/>
          <ac:spMkLst>
            <pc:docMk/>
            <pc:sldMk cId="1985322280" sldId="355"/>
            <ac:spMk id="4" creationId="{00000000-0000-0000-0000-000000000000}"/>
          </ac:spMkLst>
        </pc:spChg>
        <pc:spChg chg="mod ord">
          <ac:chgData name="Rick Kossik" userId="003ff419-6788-4db9-aeea-eec0fd804c84" providerId="ADAL" clId="{154D6FD3-0379-4A9A-8793-1EAE78119B53}" dt="2025-05-19T21:26:36.739" v="863" actId="20577"/>
          <ac:spMkLst>
            <pc:docMk/>
            <pc:sldMk cId="1985322280" sldId="355"/>
            <ac:spMk id="5" creationId="{00000000-0000-0000-0000-000000000000}"/>
          </ac:spMkLst>
        </pc:spChg>
        <pc:spChg chg="mod ord">
          <ac:chgData name="Rick Kossik" userId="003ff419-6788-4db9-aeea-eec0fd804c84" providerId="ADAL" clId="{154D6FD3-0379-4A9A-8793-1EAE78119B53}" dt="2025-05-19T18:07:58.370" v="192" actId="700"/>
          <ac:spMkLst>
            <pc:docMk/>
            <pc:sldMk cId="1985322280" sldId="355"/>
            <ac:spMk id="7" creationId="{00000000-0000-0000-0000-000000000000}"/>
          </ac:spMkLst>
        </pc:spChg>
      </pc:sldChg>
      <pc:sldChg chg="modSp mod modAnim chgLayout">
        <pc:chgData name="Rick Kossik" userId="003ff419-6788-4db9-aeea-eec0fd804c84" providerId="ADAL" clId="{154D6FD3-0379-4A9A-8793-1EAE78119B53}" dt="2025-05-22T20:15:50.389" v="9708"/>
        <pc:sldMkLst>
          <pc:docMk/>
          <pc:sldMk cId="1195693810" sldId="357"/>
        </pc:sldMkLst>
        <pc:spChg chg="mod ord">
          <ac:chgData name="Rick Kossik" userId="003ff419-6788-4db9-aeea-eec0fd804c84" providerId="ADAL" clId="{154D6FD3-0379-4A9A-8793-1EAE78119B53}" dt="2025-05-19T18:19:05.691" v="328" actId="255"/>
          <ac:spMkLst>
            <pc:docMk/>
            <pc:sldMk cId="1195693810" sldId="357"/>
            <ac:spMk id="6" creationId="{00000000-0000-0000-0000-000000000000}"/>
          </ac:spMkLst>
        </pc:spChg>
        <pc:spChg chg="mod ord">
          <ac:chgData name="Rick Kossik" userId="003ff419-6788-4db9-aeea-eec0fd804c84" providerId="ADAL" clId="{154D6FD3-0379-4A9A-8793-1EAE78119B53}" dt="2025-05-19T21:26:45.367" v="868" actId="20577"/>
          <ac:spMkLst>
            <pc:docMk/>
            <pc:sldMk cId="1195693810" sldId="357"/>
            <ac:spMk id="7" creationId="{00000000-0000-0000-0000-000000000000}"/>
          </ac:spMkLst>
        </pc:spChg>
        <pc:spChg chg="mod ord">
          <ac:chgData name="Rick Kossik" userId="003ff419-6788-4db9-aeea-eec0fd804c84" providerId="ADAL" clId="{154D6FD3-0379-4A9A-8793-1EAE78119B53}" dt="2025-05-19T18:08:53.023" v="198" actId="20577"/>
          <ac:spMkLst>
            <pc:docMk/>
            <pc:sldMk cId="1195693810" sldId="357"/>
            <ac:spMk id="8" creationId="{00000000-0000-0000-0000-000000000000}"/>
          </ac:spMkLst>
        </pc:spChg>
      </pc:sldChg>
      <pc:sldChg chg="modSp mod chgLayout">
        <pc:chgData name="Rick Kossik" userId="003ff419-6788-4db9-aeea-eec0fd804c84" providerId="ADAL" clId="{154D6FD3-0379-4A9A-8793-1EAE78119B53}" dt="2025-05-19T18:27:11.005" v="354" actId="120"/>
        <pc:sldMkLst>
          <pc:docMk/>
          <pc:sldMk cId="2713979775" sldId="360"/>
        </pc:sldMkLst>
        <pc:spChg chg="mod ord">
          <ac:chgData name="Rick Kossik" userId="003ff419-6788-4db9-aeea-eec0fd804c84" providerId="ADAL" clId="{154D6FD3-0379-4A9A-8793-1EAE78119B53}" dt="2025-05-19T18:09:00.231" v="202" actId="20577"/>
          <ac:spMkLst>
            <pc:docMk/>
            <pc:sldMk cId="2713979775" sldId="360"/>
            <ac:spMk id="6" creationId="{00000000-0000-0000-0000-000000000000}"/>
          </ac:spMkLst>
        </pc:spChg>
        <pc:spChg chg="mod ord">
          <ac:chgData name="Rick Kossik" userId="003ff419-6788-4db9-aeea-eec0fd804c84" providerId="ADAL" clId="{154D6FD3-0379-4A9A-8793-1EAE78119B53}" dt="2025-05-19T18:27:11.005" v="354" actId="120"/>
          <ac:spMkLst>
            <pc:docMk/>
            <pc:sldMk cId="2713979775" sldId="360"/>
            <ac:spMk id="35842" creationId="{00000000-0000-0000-0000-000000000000}"/>
          </ac:spMkLst>
        </pc:spChg>
        <pc:spChg chg="mod ord">
          <ac:chgData name="Rick Kossik" userId="003ff419-6788-4db9-aeea-eec0fd804c84" providerId="ADAL" clId="{154D6FD3-0379-4A9A-8793-1EAE78119B53}" dt="2025-05-19T18:07:58.370" v="192" actId="700"/>
          <ac:spMkLst>
            <pc:docMk/>
            <pc:sldMk cId="2713979775" sldId="360"/>
            <ac:spMk id="35843" creationId="{00000000-0000-0000-0000-000000000000}"/>
          </ac:spMkLst>
        </pc:spChg>
        <pc:picChg chg="mod">
          <ac:chgData name="Rick Kossik" userId="003ff419-6788-4db9-aeea-eec0fd804c84" providerId="ADAL" clId="{154D6FD3-0379-4A9A-8793-1EAE78119B53}" dt="2025-05-19T18:27:04.265" v="352" actId="1076"/>
          <ac:picMkLst>
            <pc:docMk/>
            <pc:sldMk cId="2713979775" sldId="360"/>
            <ac:picMk id="2" creationId="{00000000-0000-0000-0000-000000000000}"/>
          </ac:picMkLst>
        </pc:picChg>
        <pc:picChg chg="mod">
          <ac:chgData name="Rick Kossik" userId="003ff419-6788-4db9-aeea-eec0fd804c84" providerId="ADAL" clId="{154D6FD3-0379-4A9A-8793-1EAE78119B53}" dt="2025-05-19T17:58:43.529" v="122"/>
          <ac:picMkLst>
            <pc:docMk/>
            <pc:sldMk cId="2713979775" sldId="360"/>
            <ac:picMk id="3" creationId="{AAF72905-B5ED-4D92-A8C9-04B5B98833B6}"/>
          </ac:picMkLst>
        </pc:picChg>
      </pc:sldChg>
      <pc:sldChg chg="modSp mod chgLayout">
        <pc:chgData name="Rick Kossik" userId="003ff419-6788-4db9-aeea-eec0fd804c84" providerId="ADAL" clId="{154D6FD3-0379-4A9A-8793-1EAE78119B53}" dt="2025-05-19T18:29:37.760" v="387" actId="255"/>
        <pc:sldMkLst>
          <pc:docMk/>
          <pc:sldMk cId="3603139740" sldId="362"/>
        </pc:sldMkLst>
        <pc:spChg chg="mod ord">
          <ac:chgData name="Rick Kossik" userId="003ff419-6788-4db9-aeea-eec0fd804c84" providerId="ADAL" clId="{154D6FD3-0379-4A9A-8793-1EAE78119B53}" dt="2025-05-19T18:09:06.579" v="206" actId="20577"/>
          <ac:spMkLst>
            <pc:docMk/>
            <pc:sldMk cId="3603139740" sldId="362"/>
            <ac:spMk id="8" creationId="{00000000-0000-0000-0000-000000000000}"/>
          </ac:spMkLst>
        </pc:spChg>
        <pc:spChg chg="mod ord">
          <ac:chgData name="Rick Kossik" userId="003ff419-6788-4db9-aeea-eec0fd804c84" providerId="ADAL" clId="{154D6FD3-0379-4A9A-8793-1EAE78119B53}" dt="2025-05-19T18:27:20.198" v="356" actId="120"/>
          <ac:spMkLst>
            <pc:docMk/>
            <pc:sldMk cId="3603139740" sldId="362"/>
            <ac:spMk id="38914" creationId="{00000000-0000-0000-0000-000000000000}"/>
          </ac:spMkLst>
        </pc:spChg>
        <pc:spChg chg="mod ord">
          <ac:chgData name="Rick Kossik" userId="003ff419-6788-4db9-aeea-eec0fd804c84" providerId="ADAL" clId="{154D6FD3-0379-4A9A-8793-1EAE78119B53}" dt="2025-05-19T18:29:37.760" v="387" actId="255"/>
          <ac:spMkLst>
            <pc:docMk/>
            <pc:sldMk cId="3603139740" sldId="362"/>
            <ac:spMk id="38915" creationId="{00000000-0000-0000-0000-000000000000}"/>
          </ac:spMkLst>
        </pc:spChg>
        <pc:picChg chg="mod">
          <ac:chgData name="Rick Kossik" userId="003ff419-6788-4db9-aeea-eec0fd804c84" providerId="ADAL" clId="{154D6FD3-0379-4A9A-8793-1EAE78119B53}" dt="2025-05-19T18:28:10.934" v="383" actId="1038"/>
          <ac:picMkLst>
            <pc:docMk/>
            <pc:sldMk cId="3603139740" sldId="362"/>
            <ac:picMk id="2" creationId="{00000000-0000-0000-0000-000000000000}"/>
          </ac:picMkLst>
        </pc:picChg>
        <pc:picChg chg="mod">
          <ac:chgData name="Rick Kossik" userId="003ff419-6788-4db9-aeea-eec0fd804c84" providerId="ADAL" clId="{154D6FD3-0379-4A9A-8793-1EAE78119B53}" dt="2025-05-19T18:28:10.934" v="383" actId="1038"/>
          <ac:picMkLst>
            <pc:docMk/>
            <pc:sldMk cId="3603139740" sldId="362"/>
            <ac:picMk id="3" creationId="{00000000-0000-0000-0000-000000000000}"/>
          </ac:picMkLst>
        </pc:picChg>
        <pc:picChg chg="mod">
          <ac:chgData name="Rick Kossik" userId="003ff419-6788-4db9-aeea-eec0fd804c84" providerId="ADAL" clId="{154D6FD3-0379-4A9A-8793-1EAE78119B53}" dt="2025-05-19T18:28:10.934" v="383" actId="1038"/>
          <ac:picMkLst>
            <pc:docMk/>
            <pc:sldMk cId="3603139740" sldId="362"/>
            <ac:picMk id="4" creationId="{00000000-0000-0000-0000-000000000000}"/>
          </ac:picMkLst>
        </pc:picChg>
        <pc:picChg chg="mod">
          <ac:chgData name="Rick Kossik" userId="003ff419-6788-4db9-aeea-eec0fd804c84" providerId="ADAL" clId="{154D6FD3-0379-4A9A-8793-1EAE78119B53}" dt="2025-05-19T18:28:10.934" v="383" actId="1038"/>
          <ac:picMkLst>
            <pc:docMk/>
            <pc:sldMk cId="3603139740" sldId="362"/>
            <ac:picMk id="5" creationId="{00000000-0000-0000-0000-000000000000}"/>
          </ac:picMkLst>
        </pc:picChg>
      </pc:sldChg>
      <pc:sldChg chg="modSp mod chgLayout">
        <pc:chgData name="Rick Kossik" userId="003ff419-6788-4db9-aeea-eec0fd804c84" providerId="ADAL" clId="{154D6FD3-0379-4A9A-8793-1EAE78119B53}" dt="2025-05-19T21:26:54.884" v="869" actId="20577"/>
        <pc:sldMkLst>
          <pc:docMk/>
          <pc:sldMk cId="4168578095" sldId="363"/>
        </pc:sldMkLst>
        <pc:spChg chg="mod ord">
          <ac:chgData name="Rick Kossik" userId="003ff419-6788-4db9-aeea-eec0fd804c84" providerId="ADAL" clId="{154D6FD3-0379-4A9A-8793-1EAE78119B53}" dt="2025-05-19T18:29:46.418" v="388" actId="255"/>
          <ac:spMkLst>
            <pc:docMk/>
            <pc:sldMk cId="4168578095" sldId="363"/>
            <ac:spMk id="2" creationId="{00000000-0000-0000-0000-000000000000}"/>
          </ac:spMkLst>
        </pc:spChg>
        <pc:spChg chg="mod ord">
          <ac:chgData name="Rick Kossik" userId="003ff419-6788-4db9-aeea-eec0fd804c84" providerId="ADAL" clId="{154D6FD3-0379-4A9A-8793-1EAE78119B53}" dt="2025-05-19T21:26:54.884" v="869" actId="20577"/>
          <ac:spMkLst>
            <pc:docMk/>
            <pc:sldMk cId="4168578095" sldId="363"/>
            <ac:spMk id="3" creationId="{00000000-0000-0000-0000-000000000000}"/>
          </ac:spMkLst>
        </pc:spChg>
        <pc:spChg chg="mod ord">
          <ac:chgData name="Rick Kossik" userId="003ff419-6788-4db9-aeea-eec0fd804c84" providerId="ADAL" clId="{154D6FD3-0379-4A9A-8793-1EAE78119B53}" dt="2025-05-19T18:09:12.315" v="210" actId="20577"/>
          <ac:spMkLst>
            <pc:docMk/>
            <pc:sldMk cId="4168578095" sldId="363"/>
            <ac:spMk id="5" creationId="{00000000-0000-0000-0000-000000000000}"/>
          </ac:spMkLst>
        </pc:spChg>
      </pc:sldChg>
      <pc:sldChg chg="modSp mod modAnim">
        <pc:chgData name="Rick Kossik" userId="003ff419-6788-4db9-aeea-eec0fd804c84" providerId="ADAL" clId="{154D6FD3-0379-4A9A-8793-1EAE78119B53}" dt="2025-05-20T20:13:10.741" v="961" actId="6549"/>
        <pc:sldMkLst>
          <pc:docMk/>
          <pc:sldMk cId="1139610799" sldId="364"/>
        </pc:sldMkLst>
        <pc:spChg chg="mod">
          <ac:chgData name="Rick Kossik" userId="003ff419-6788-4db9-aeea-eec0fd804c84" providerId="ADAL" clId="{154D6FD3-0379-4A9A-8793-1EAE78119B53}" dt="2025-05-19T18:34:22.691" v="422" actId="255"/>
          <ac:spMkLst>
            <pc:docMk/>
            <pc:sldMk cId="1139610799" sldId="364"/>
            <ac:spMk id="2" creationId="{00000000-0000-0000-0000-000000000000}"/>
          </ac:spMkLst>
        </pc:spChg>
        <pc:spChg chg="mod">
          <ac:chgData name="Rick Kossik" userId="003ff419-6788-4db9-aeea-eec0fd804c84" providerId="ADAL" clId="{154D6FD3-0379-4A9A-8793-1EAE78119B53}" dt="2025-05-20T20:13:10.741" v="961" actId="6549"/>
          <ac:spMkLst>
            <pc:docMk/>
            <pc:sldMk cId="1139610799" sldId="364"/>
            <ac:spMk id="3" creationId="{00000000-0000-0000-0000-000000000000}"/>
          </ac:spMkLst>
        </pc:spChg>
        <pc:spChg chg="mod">
          <ac:chgData name="Rick Kossik" userId="003ff419-6788-4db9-aeea-eec0fd804c84" providerId="ADAL" clId="{154D6FD3-0379-4A9A-8793-1EAE78119B53}" dt="2025-05-19T18:37:10.262" v="504" actId="1076"/>
          <ac:spMkLst>
            <pc:docMk/>
            <pc:sldMk cId="1139610799" sldId="364"/>
            <ac:spMk id="5" creationId="{00000000-0000-0000-0000-000000000000}"/>
          </ac:spMkLst>
        </pc:spChg>
        <pc:spChg chg="mod">
          <ac:chgData name="Rick Kossik" userId="003ff419-6788-4db9-aeea-eec0fd804c84" providerId="ADAL" clId="{154D6FD3-0379-4A9A-8793-1EAE78119B53}" dt="2025-05-19T17:58:43.529" v="122"/>
          <ac:spMkLst>
            <pc:docMk/>
            <pc:sldMk cId="1139610799" sldId="364"/>
            <ac:spMk id="7" creationId="{00000000-0000-0000-0000-000000000000}"/>
          </ac:spMkLst>
        </pc:spChg>
        <pc:spChg chg="mod">
          <ac:chgData name="Rick Kossik" userId="003ff419-6788-4db9-aeea-eec0fd804c84" providerId="ADAL" clId="{154D6FD3-0379-4A9A-8793-1EAE78119B53}" dt="2025-05-19T18:37:10.262" v="504" actId="1076"/>
          <ac:spMkLst>
            <pc:docMk/>
            <pc:sldMk cId="1139610799" sldId="364"/>
            <ac:spMk id="8" creationId="{00000000-0000-0000-0000-000000000000}"/>
          </ac:spMkLst>
        </pc:spChg>
        <pc:spChg chg="mod">
          <ac:chgData name="Rick Kossik" userId="003ff419-6788-4db9-aeea-eec0fd804c84" providerId="ADAL" clId="{154D6FD3-0379-4A9A-8793-1EAE78119B53}" dt="2025-05-19T18:09:23.475" v="218" actId="20577"/>
          <ac:spMkLst>
            <pc:docMk/>
            <pc:sldMk cId="1139610799" sldId="364"/>
            <ac:spMk id="9" creationId="{00000000-0000-0000-0000-000000000000}"/>
          </ac:spMkLst>
        </pc:spChg>
        <pc:picChg chg="mod">
          <ac:chgData name="Rick Kossik" userId="003ff419-6788-4db9-aeea-eec0fd804c84" providerId="ADAL" clId="{154D6FD3-0379-4A9A-8793-1EAE78119B53}" dt="2025-05-19T18:37:10.262" v="504" actId="1076"/>
          <ac:picMkLst>
            <pc:docMk/>
            <pc:sldMk cId="1139610799" sldId="364"/>
            <ac:picMk id="6" creationId="{00000000-0000-0000-0000-000000000000}"/>
          </ac:picMkLst>
        </pc:picChg>
      </pc:sldChg>
      <pc:sldChg chg="modSp mod">
        <pc:chgData name="Rick Kossik" userId="003ff419-6788-4db9-aeea-eec0fd804c84" providerId="ADAL" clId="{154D6FD3-0379-4A9A-8793-1EAE78119B53}" dt="2025-05-19T18:34:10.189" v="421" actId="255"/>
        <pc:sldMkLst>
          <pc:docMk/>
          <pc:sldMk cId="156924405" sldId="365"/>
        </pc:sldMkLst>
        <pc:spChg chg="mod">
          <ac:chgData name="Rick Kossik" userId="003ff419-6788-4db9-aeea-eec0fd804c84" providerId="ADAL" clId="{154D6FD3-0379-4A9A-8793-1EAE78119B53}" dt="2025-05-19T18:34:10.189" v="421" actId="255"/>
          <ac:spMkLst>
            <pc:docMk/>
            <pc:sldMk cId="156924405" sldId="365"/>
            <ac:spMk id="2" creationId="{00000000-0000-0000-0000-000000000000}"/>
          </ac:spMkLst>
        </pc:spChg>
        <pc:spChg chg="mod">
          <ac:chgData name="Rick Kossik" userId="003ff419-6788-4db9-aeea-eec0fd804c84" providerId="ADAL" clId="{154D6FD3-0379-4A9A-8793-1EAE78119B53}" dt="2025-05-19T18:34:02.623" v="420" actId="1076"/>
          <ac:spMkLst>
            <pc:docMk/>
            <pc:sldMk cId="156924405" sldId="365"/>
            <ac:spMk id="3" creationId="{00000000-0000-0000-0000-000000000000}"/>
          </ac:spMkLst>
        </pc:spChg>
        <pc:spChg chg="mod">
          <ac:chgData name="Rick Kossik" userId="003ff419-6788-4db9-aeea-eec0fd804c84" providerId="ADAL" clId="{154D6FD3-0379-4A9A-8793-1EAE78119B53}" dt="2025-05-19T17:58:31.683" v="114"/>
          <ac:spMkLst>
            <pc:docMk/>
            <pc:sldMk cId="156924405" sldId="365"/>
            <ac:spMk id="6" creationId="{00000000-0000-0000-0000-000000000000}"/>
          </ac:spMkLst>
        </pc:spChg>
        <pc:picChg chg="mod">
          <ac:chgData name="Rick Kossik" userId="003ff419-6788-4db9-aeea-eec0fd804c84" providerId="ADAL" clId="{154D6FD3-0379-4A9A-8793-1EAE78119B53}" dt="2025-05-19T18:33:51.341" v="418" actId="1076"/>
          <ac:picMkLst>
            <pc:docMk/>
            <pc:sldMk cId="156924405" sldId="365"/>
            <ac:picMk id="5" creationId="{00000000-0000-0000-0000-000000000000}"/>
          </ac:picMkLst>
        </pc:picChg>
      </pc:sldChg>
      <pc:sldChg chg="modSp mod chgLayout">
        <pc:chgData name="Rick Kossik" userId="003ff419-6788-4db9-aeea-eec0fd804c84" providerId="ADAL" clId="{154D6FD3-0379-4A9A-8793-1EAE78119B53}" dt="2025-05-19T21:26:58.923" v="870" actId="20577"/>
        <pc:sldMkLst>
          <pc:docMk/>
          <pc:sldMk cId="599465797" sldId="366"/>
        </pc:sldMkLst>
        <pc:spChg chg="mod ord">
          <ac:chgData name="Rick Kossik" userId="003ff419-6788-4db9-aeea-eec0fd804c84" providerId="ADAL" clId="{154D6FD3-0379-4A9A-8793-1EAE78119B53}" dt="2025-05-19T18:31:33.552" v="403" actId="255"/>
          <ac:spMkLst>
            <pc:docMk/>
            <pc:sldMk cId="599465797" sldId="366"/>
            <ac:spMk id="2" creationId="{00000000-0000-0000-0000-000000000000}"/>
          </ac:spMkLst>
        </pc:spChg>
        <pc:spChg chg="mod ord">
          <ac:chgData name="Rick Kossik" userId="003ff419-6788-4db9-aeea-eec0fd804c84" providerId="ADAL" clId="{154D6FD3-0379-4A9A-8793-1EAE78119B53}" dt="2025-05-19T21:26:58.923" v="870" actId="20577"/>
          <ac:spMkLst>
            <pc:docMk/>
            <pc:sldMk cId="599465797" sldId="366"/>
            <ac:spMk id="3" creationId="{00000000-0000-0000-0000-000000000000}"/>
          </ac:spMkLst>
        </pc:spChg>
        <pc:spChg chg="mod ord">
          <ac:chgData name="Rick Kossik" userId="003ff419-6788-4db9-aeea-eec0fd804c84" providerId="ADAL" clId="{154D6FD3-0379-4A9A-8793-1EAE78119B53}" dt="2025-05-19T18:09:17.571" v="214" actId="20577"/>
          <ac:spMkLst>
            <pc:docMk/>
            <pc:sldMk cId="599465797" sldId="366"/>
            <ac:spMk id="6" creationId="{00000000-0000-0000-0000-000000000000}"/>
          </ac:spMkLst>
        </pc:spChg>
        <pc:picChg chg="mod">
          <ac:chgData name="Rick Kossik" userId="003ff419-6788-4db9-aeea-eec0fd804c84" providerId="ADAL" clId="{154D6FD3-0379-4A9A-8793-1EAE78119B53}" dt="2025-05-19T18:32:42.131" v="411" actId="1076"/>
          <ac:picMkLst>
            <pc:docMk/>
            <pc:sldMk cId="599465797" sldId="366"/>
            <ac:picMk id="5" creationId="{00000000-0000-0000-0000-000000000000}"/>
          </ac:picMkLst>
        </pc:picChg>
      </pc:sldChg>
      <pc:sldChg chg="addSp delSp modSp mod modClrScheme chgLayout">
        <pc:chgData name="Rick Kossik" userId="003ff419-6788-4db9-aeea-eec0fd804c84" providerId="ADAL" clId="{154D6FD3-0379-4A9A-8793-1EAE78119B53}" dt="2025-05-21T23:48:34.120" v="9677" actId="6549"/>
        <pc:sldMkLst>
          <pc:docMk/>
          <pc:sldMk cId="2307583664" sldId="380"/>
        </pc:sldMkLst>
        <pc:spChg chg="mod ord">
          <ac:chgData name="Rick Kossik" userId="003ff419-6788-4db9-aeea-eec0fd804c84" providerId="ADAL" clId="{154D6FD3-0379-4A9A-8793-1EAE78119B53}" dt="2025-05-21T23:48:34.120" v="9677" actId="6549"/>
          <ac:spMkLst>
            <pc:docMk/>
            <pc:sldMk cId="2307583664" sldId="380"/>
            <ac:spMk id="2" creationId="{00000000-0000-0000-0000-000000000000}"/>
          </ac:spMkLst>
        </pc:spChg>
        <pc:picChg chg="mod">
          <ac:chgData name="Rick Kossik" userId="003ff419-6788-4db9-aeea-eec0fd804c84" providerId="ADAL" clId="{154D6FD3-0379-4A9A-8793-1EAE78119B53}" dt="2025-05-19T18:41:46.169" v="531" actId="1076"/>
          <ac:picMkLst>
            <pc:docMk/>
            <pc:sldMk cId="2307583664" sldId="380"/>
            <ac:picMk id="6" creationId="{C5EBFCF4-79E1-4664-BDA3-3DA6F294F383}"/>
          </ac:picMkLst>
        </pc:picChg>
      </pc:sldChg>
      <pc:sldChg chg="addSp delSp modSp mod ord">
        <pc:chgData name="Rick Kossik" userId="003ff419-6788-4db9-aeea-eec0fd804c84" providerId="ADAL" clId="{154D6FD3-0379-4A9A-8793-1EAE78119B53}" dt="2025-05-22T20:19:33.071" v="9839" actId="14100"/>
        <pc:sldMkLst>
          <pc:docMk/>
          <pc:sldMk cId="776500482" sldId="404"/>
        </pc:sldMkLst>
        <pc:spChg chg="mod">
          <ac:chgData name="Rick Kossik" userId="003ff419-6788-4db9-aeea-eec0fd804c84" providerId="ADAL" clId="{154D6FD3-0379-4A9A-8793-1EAE78119B53}" dt="2025-05-19T17:58:31.683" v="114"/>
          <ac:spMkLst>
            <pc:docMk/>
            <pc:sldMk cId="776500482" sldId="404"/>
            <ac:spMk id="2" creationId="{00000000-0000-0000-0000-000000000000}"/>
          </ac:spMkLst>
        </pc:spChg>
        <pc:spChg chg="add mod">
          <ac:chgData name="Rick Kossik" userId="003ff419-6788-4db9-aeea-eec0fd804c84" providerId="ADAL" clId="{154D6FD3-0379-4A9A-8793-1EAE78119B53}" dt="2025-05-22T20:19:29.156" v="9838" actId="1035"/>
          <ac:spMkLst>
            <pc:docMk/>
            <pc:sldMk cId="776500482" sldId="404"/>
            <ac:spMk id="3" creationId="{1BE5DD4E-909B-B60D-C303-317FE30388EE}"/>
          </ac:spMkLst>
        </pc:spChg>
        <pc:spChg chg="mod">
          <ac:chgData name="Rick Kossik" userId="003ff419-6788-4db9-aeea-eec0fd804c84" providerId="ADAL" clId="{154D6FD3-0379-4A9A-8793-1EAE78119B53}" dt="2025-05-22T20:19:29.156" v="9838" actId="1035"/>
          <ac:spMkLst>
            <pc:docMk/>
            <pc:sldMk cId="776500482" sldId="404"/>
            <ac:spMk id="5" creationId="{00000000-0000-0000-0000-000000000000}"/>
          </ac:spMkLst>
        </pc:spChg>
        <pc:spChg chg="mod">
          <ac:chgData name="Rick Kossik" userId="003ff419-6788-4db9-aeea-eec0fd804c84" providerId="ADAL" clId="{154D6FD3-0379-4A9A-8793-1EAE78119B53}" dt="2025-05-19T18:10:00.951" v="236" actId="20577"/>
          <ac:spMkLst>
            <pc:docMk/>
            <pc:sldMk cId="776500482" sldId="404"/>
            <ac:spMk id="11" creationId="{00000000-0000-0000-0000-000000000000}"/>
          </ac:spMkLst>
        </pc:spChg>
        <pc:spChg chg="del mod">
          <ac:chgData name="Rick Kossik" userId="003ff419-6788-4db9-aeea-eec0fd804c84" providerId="ADAL" clId="{154D6FD3-0379-4A9A-8793-1EAE78119B53}" dt="2025-05-21T22:11:33.132" v="6600" actId="478"/>
          <ac:spMkLst>
            <pc:docMk/>
            <pc:sldMk cId="776500482" sldId="404"/>
            <ac:spMk id="12" creationId="{3C366A67-E100-40E2-99A7-1806EA38B3E8}"/>
          </ac:spMkLst>
        </pc:spChg>
        <pc:spChg chg="mod">
          <ac:chgData name="Rick Kossik" userId="003ff419-6788-4db9-aeea-eec0fd804c84" providerId="ADAL" clId="{154D6FD3-0379-4A9A-8793-1EAE78119B53}" dt="2025-05-22T20:19:29.156" v="9838" actId="1035"/>
          <ac:spMkLst>
            <pc:docMk/>
            <pc:sldMk cId="776500482" sldId="404"/>
            <ac:spMk id="13" creationId="{F082EE80-B51E-4AD3-8157-0E36372FFB14}"/>
          </ac:spMkLst>
        </pc:spChg>
        <pc:spChg chg="mod">
          <ac:chgData name="Rick Kossik" userId="003ff419-6788-4db9-aeea-eec0fd804c84" providerId="ADAL" clId="{154D6FD3-0379-4A9A-8793-1EAE78119B53}" dt="2025-05-22T20:19:29.156" v="9838" actId="1035"/>
          <ac:spMkLst>
            <pc:docMk/>
            <pc:sldMk cId="776500482" sldId="404"/>
            <ac:spMk id="14" creationId="{0C34E45C-D37B-4B91-9906-AE63915B58D2}"/>
          </ac:spMkLst>
        </pc:spChg>
        <pc:spChg chg="del mod">
          <ac:chgData name="Rick Kossik" userId="003ff419-6788-4db9-aeea-eec0fd804c84" providerId="ADAL" clId="{154D6FD3-0379-4A9A-8793-1EAE78119B53}" dt="2025-05-21T22:15:01.979" v="6659" actId="478"/>
          <ac:spMkLst>
            <pc:docMk/>
            <pc:sldMk cId="776500482" sldId="404"/>
            <ac:spMk id="15" creationId="{72BE3076-AA32-4D9E-A321-4639F32757FA}"/>
          </ac:spMkLst>
        </pc:spChg>
        <pc:picChg chg="add mod">
          <ac:chgData name="Rick Kossik" userId="003ff419-6788-4db9-aeea-eec0fd804c84" providerId="ADAL" clId="{154D6FD3-0379-4A9A-8793-1EAE78119B53}" dt="2025-05-22T20:19:33.071" v="9839" actId="14100"/>
          <ac:picMkLst>
            <pc:docMk/>
            <pc:sldMk cId="776500482" sldId="404"/>
            <ac:picMk id="4" creationId="{DADAC309-3AAC-CCF0-7D37-4D9A604FF8FF}"/>
          </ac:picMkLst>
        </pc:picChg>
      </pc:sldChg>
      <pc:sldChg chg="addSp modSp del mod">
        <pc:chgData name="Rick Kossik" userId="003ff419-6788-4db9-aeea-eec0fd804c84" providerId="ADAL" clId="{154D6FD3-0379-4A9A-8793-1EAE78119B53}" dt="2025-05-21T21:40:47.763" v="5958" actId="47"/>
        <pc:sldMkLst>
          <pc:docMk/>
          <pc:sldMk cId="1129004519" sldId="406"/>
        </pc:sldMkLst>
      </pc:sldChg>
      <pc:sldChg chg="modSp mod">
        <pc:chgData name="Rick Kossik" userId="003ff419-6788-4db9-aeea-eec0fd804c84" providerId="ADAL" clId="{154D6FD3-0379-4A9A-8793-1EAE78119B53}" dt="2025-05-19T21:23:19.025" v="849" actId="20577"/>
        <pc:sldMkLst>
          <pc:docMk/>
          <pc:sldMk cId="1466679123" sldId="473"/>
        </pc:sldMkLst>
        <pc:spChg chg="mod">
          <ac:chgData name="Rick Kossik" userId="003ff419-6788-4db9-aeea-eec0fd804c84" providerId="ADAL" clId="{154D6FD3-0379-4A9A-8793-1EAE78119B53}" dt="2025-05-19T18:37:28.244" v="505" actId="255"/>
          <ac:spMkLst>
            <pc:docMk/>
            <pc:sldMk cId="1466679123" sldId="473"/>
            <ac:spMk id="2" creationId="{00000000-0000-0000-0000-000000000000}"/>
          </ac:spMkLst>
        </pc:spChg>
        <pc:spChg chg="mod">
          <ac:chgData name="Rick Kossik" userId="003ff419-6788-4db9-aeea-eec0fd804c84" providerId="ADAL" clId="{154D6FD3-0379-4A9A-8793-1EAE78119B53}" dt="2025-05-19T21:23:19.025" v="849" actId="20577"/>
          <ac:spMkLst>
            <pc:docMk/>
            <pc:sldMk cId="1466679123" sldId="473"/>
            <ac:spMk id="3" creationId="{00000000-0000-0000-0000-000000000000}"/>
          </ac:spMkLst>
        </pc:spChg>
        <pc:spChg chg="mod">
          <ac:chgData name="Rick Kossik" userId="003ff419-6788-4db9-aeea-eec0fd804c84" providerId="ADAL" clId="{154D6FD3-0379-4A9A-8793-1EAE78119B53}" dt="2025-05-19T18:09:29.042" v="222" actId="20577"/>
          <ac:spMkLst>
            <pc:docMk/>
            <pc:sldMk cId="1466679123" sldId="473"/>
            <ac:spMk id="5" creationId="{00000000-0000-0000-0000-000000000000}"/>
          </ac:spMkLst>
        </pc:spChg>
      </pc:sldChg>
      <pc:sldChg chg="modSp mod ord modAnim chgLayout">
        <pc:chgData name="Rick Kossik" userId="003ff419-6788-4db9-aeea-eec0fd804c84" providerId="ADAL" clId="{154D6FD3-0379-4A9A-8793-1EAE78119B53}" dt="2025-05-22T15:00:15.139" v="9683"/>
        <pc:sldMkLst>
          <pc:docMk/>
          <pc:sldMk cId="2284381178" sldId="476"/>
        </pc:sldMkLst>
        <pc:spChg chg="mod ord">
          <ac:chgData name="Rick Kossik" userId="003ff419-6788-4db9-aeea-eec0fd804c84" providerId="ADAL" clId="{154D6FD3-0379-4A9A-8793-1EAE78119B53}" dt="2025-05-19T18:12:17.028" v="266" actId="403"/>
          <ac:spMkLst>
            <pc:docMk/>
            <pc:sldMk cId="2284381178" sldId="476"/>
            <ac:spMk id="2" creationId="{00000000-0000-0000-0000-000000000000}"/>
          </ac:spMkLst>
        </pc:spChg>
        <pc:spChg chg="mod ord">
          <ac:chgData name="Rick Kossik" userId="003ff419-6788-4db9-aeea-eec0fd804c84" providerId="ADAL" clId="{154D6FD3-0379-4A9A-8793-1EAE78119B53}" dt="2025-05-21T19:50:30.758" v="3467" actId="20577"/>
          <ac:spMkLst>
            <pc:docMk/>
            <pc:sldMk cId="2284381178" sldId="476"/>
            <ac:spMk id="3" creationId="{00000000-0000-0000-0000-000000000000}"/>
          </ac:spMkLst>
        </pc:spChg>
        <pc:spChg chg="mod ord">
          <ac:chgData name="Rick Kossik" userId="003ff419-6788-4db9-aeea-eec0fd804c84" providerId="ADAL" clId="{154D6FD3-0379-4A9A-8793-1EAE78119B53}" dt="2025-05-19T18:06:46.989" v="181" actId="700"/>
          <ac:spMkLst>
            <pc:docMk/>
            <pc:sldMk cId="2284381178" sldId="476"/>
            <ac:spMk id="6" creationId="{00000000-0000-0000-0000-000000000000}"/>
          </ac:spMkLst>
        </pc:spChg>
      </pc:sldChg>
      <pc:sldChg chg="addSp modSp mod modTransition chgLayout">
        <pc:chgData name="Rick Kossik" userId="003ff419-6788-4db9-aeea-eec0fd804c84" providerId="ADAL" clId="{154D6FD3-0379-4A9A-8793-1EAE78119B53}" dt="2025-05-22T20:13:54.621" v="9686"/>
        <pc:sldMkLst>
          <pc:docMk/>
          <pc:sldMk cId="3765299907" sldId="500"/>
        </pc:sldMkLst>
        <pc:spChg chg="add mod">
          <ac:chgData name="Rick Kossik" userId="003ff419-6788-4db9-aeea-eec0fd804c84" providerId="ADAL" clId="{154D6FD3-0379-4A9A-8793-1EAE78119B53}" dt="2025-05-19T18:08:46.138" v="194"/>
          <ac:spMkLst>
            <pc:docMk/>
            <pc:sldMk cId="3765299907" sldId="500"/>
            <ac:spMk id="2" creationId="{3EFFE967-1A75-317C-4843-1B313B50C5E4}"/>
          </ac:spMkLst>
        </pc:spChg>
        <pc:spChg chg="mod ord">
          <ac:chgData name="Rick Kossik" userId="003ff419-6788-4db9-aeea-eec0fd804c84" providerId="ADAL" clId="{154D6FD3-0379-4A9A-8793-1EAE78119B53}" dt="2025-05-19T18:13:21.400" v="302" actId="120"/>
          <ac:spMkLst>
            <pc:docMk/>
            <pc:sldMk cId="3765299907" sldId="500"/>
            <ac:spMk id="23554" creationId="{00000000-0000-0000-0000-000000000000}"/>
          </ac:spMkLst>
        </pc:spChg>
        <pc:spChg chg="mod ord">
          <ac:chgData name="Rick Kossik" userId="003ff419-6788-4db9-aeea-eec0fd804c84" providerId="ADAL" clId="{154D6FD3-0379-4A9A-8793-1EAE78119B53}" dt="2025-05-19T18:23:03.132" v="350" actId="948"/>
          <ac:spMkLst>
            <pc:docMk/>
            <pc:sldMk cId="3765299907" sldId="500"/>
            <ac:spMk id="23555" creationId="{00000000-0000-0000-0000-000000000000}"/>
          </ac:spMkLst>
        </pc:spChg>
        <pc:picChg chg="mod">
          <ac:chgData name="Rick Kossik" userId="003ff419-6788-4db9-aeea-eec0fd804c84" providerId="ADAL" clId="{154D6FD3-0379-4A9A-8793-1EAE78119B53}" dt="2025-05-19T21:26:31.025" v="859" actId="1076"/>
          <ac:picMkLst>
            <pc:docMk/>
            <pc:sldMk cId="3765299907" sldId="500"/>
            <ac:picMk id="4" creationId="{00000000-0000-0000-0000-000000000000}"/>
          </ac:picMkLst>
        </pc:picChg>
      </pc:sldChg>
      <pc:sldChg chg="addSp modSp mod ord modTransition">
        <pc:chgData name="Rick Kossik" userId="003ff419-6788-4db9-aeea-eec0fd804c84" providerId="ADAL" clId="{154D6FD3-0379-4A9A-8793-1EAE78119B53}" dt="2025-05-22T20:14:08.736" v="9687"/>
        <pc:sldMkLst>
          <pc:docMk/>
          <pc:sldMk cId="1377736728" sldId="522"/>
        </pc:sldMkLst>
        <pc:spChg chg="add mod">
          <ac:chgData name="Rick Kossik" userId="003ff419-6788-4db9-aeea-eec0fd804c84" providerId="ADAL" clId="{154D6FD3-0379-4A9A-8793-1EAE78119B53}" dt="2025-05-19T18:09:32.858" v="223"/>
          <ac:spMkLst>
            <pc:docMk/>
            <pc:sldMk cId="1377736728" sldId="522"/>
            <ac:spMk id="2" creationId="{0EA1A434-C22E-E6F6-BDC6-C5E0CC17A7B7}"/>
          </ac:spMkLst>
        </pc:spChg>
        <pc:spChg chg="mod">
          <ac:chgData name="Rick Kossik" userId="003ff419-6788-4db9-aeea-eec0fd804c84" providerId="ADAL" clId="{154D6FD3-0379-4A9A-8793-1EAE78119B53}" dt="2025-05-19T18:43:03.711" v="534" actId="120"/>
          <ac:spMkLst>
            <pc:docMk/>
            <pc:sldMk cId="1377736728" sldId="522"/>
            <ac:spMk id="46082" creationId="{00000000-0000-0000-0000-000000000000}"/>
          </ac:spMkLst>
        </pc:spChg>
        <pc:spChg chg="mod">
          <ac:chgData name="Rick Kossik" userId="003ff419-6788-4db9-aeea-eec0fd804c84" providerId="ADAL" clId="{154D6FD3-0379-4A9A-8793-1EAE78119B53}" dt="2025-05-20T20:13:54.987" v="964" actId="6549"/>
          <ac:spMkLst>
            <pc:docMk/>
            <pc:sldMk cId="1377736728" sldId="522"/>
            <ac:spMk id="46083" creationId="{00000000-0000-0000-0000-000000000000}"/>
          </ac:spMkLst>
        </pc:spChg>
      </pc:sldChg>
      <pc:sldChg chg="addSp delSp modSp mod modTransition">
        <pc:chgData name="Rick Kossik" userId="003ff419-6788-4db9-aeea-eec0fd804c84" providerId="ADAL" clId="{154D6FD3-0379-4A9A-8793-1EAE78119B53}" dt="2025-05-22T20:14:12.531" v="9688"/>
        <pc:sldMkLst>
          <pc:docMk/>
          <pc:sldMk cId="287616327" sldId="523"/>
        </pc:sldMkLst>
        <pc:spChg chg="add mod">
          <ac:chgData name="Rick Kossik" userId="003ff419-6788-4db9-aeea-eec0fd804c84" providerId="ADAL" clId="{154D6FD3-0379-4A9A-8793-1EAE78119B53}" dt="2025-05-19T18:09:38.007" v="224"/>
          <ac:spMkLst>
            <pc:docMk/>
            <pc:sldMk cId="287616327" sldId="523"/>
            <ac:spMk id="2" creationId="{EFAB7B1A-7D87-B8CB-BD0A-1EF30A4189D5}"/>
          </ac:spMkLst>
        </pc:spChg>
        <pc:spChg chg="add del mod">
          <ac:chgData name="Rick Kossik" userId="003ff419-6788-4db9-aeea-eec0fd804c84" providerId="ADAL" clId="{154D6FD3-0379-4A9A-8793-1EAE78119B53}" dt="2025-05-21T20:04:38.054" v="3552" actId="478"/>
          <ac:spMkLst>
            <pc:docMk/>
            <pc:sldMk cId="287616327" sldId="523"/>
            <ac:spMk id="4" creationId="{BD460B5F-9FE9-296C-55DF-552A46F18101}"/>
          </ac:spMkLst>
        </pc:spChg>
        <pc:spChg chg="add mod">
          <ac:chgData name="Rick Kossik" userId="003ff419-6788-4db9-aeea-eec0fd804c84" providerId="ADAL" clId="{154D6FD3-0379-4A9A-8793-1EAE78119B53}" dt="2025-05-21T20:05:04.090" v="3555" actId="207"/>
          <ac:spMkLst>
            <pc:docMk/>
            <pc:sldMk cId="287616327" sldId="523"/>
            <ac:spMk id="5" creationId="{3E9E35AF-B58A-2054-0718-597360952CB6}"/>
          </ac:spMkLst>
        </pc:spChg>
        <pc:spChg chg="add mod">
          <ac:chgData name="Rick Kossik" userId="003ff419-6788-4db9-aeea-eec0fd804c84" providerId="ADAL" clId="{154D6FD3-0379-4A9A-8793-1EAE78119B53}" dt="2025-05-21T20:09:11.909" v="3575" actId="20577"/>
          <ac:spMkLst>
            <pc:docMk/>
            <pc:sldMk cId="287616327" sldId="523"/>
            <ac:spMk id="9" creationId="{60FACD01-06EF-F73C-F149-E4B016B0EDA0}"/>
          </ac:spMkLst>
        </pc:spChg>
        <pc:spChg chg="add mod">
          <ac:chgData name="Rick Kossik" userId="003ff419-6788-4db9-aeea-eec0fd804c84" providerId="ADAL" clId="{154D6FD3-0379-4A9A-8793-1EAE78119B53}" dt="2025-05-21T20:09:34.052" v="3586" actId="20577"/>
          <ac:spMkLst>
            <pc:docMk/>
            <pc:sldMk cId="287616327" sldId="523"/>
            <ac:spMk id="10" creationId="{43EC6C44-D3FA-7085-0DBB-37CD2F1119CF}"/>
          </ac:spMkLst>
        </pc:spChg>
        <pc:spChg chg="add mod">
          <ac:chgData name="Rick Kossik" userId="003ff419-6788-4db9-aeea-eec0fd804c84" providerId="ADAL" clId="{154D6FD3-0379-4A9A-8793-1EAE78119B53}" dt="2025-05-21T20:04:50.066" v="3554" actId="1076"/>
          <ac:spMkLst>
            <pc:docMk/>
            <pc:sldMk cId="287616327" sldId="523"/>
            <ac:spMk id="11" creationId="{43E4CB18-0DA6-35D0-16A6-FCE9D4205458}"/>
          </ac:spMkLst>
        </pc:spChg>
        <pc:spChg chg="add mod">
          <ac:chgData name="Rick Kossik" userId="003ff419-6788-4db9-aeea-eec0fd804c84" providerId="ADAL" clId="{154D6FD3-0379-4A9A-8793-1EAE78119B53}" dt="2025-05-21T20:04:50.066" v="3554" actId="1076"/>
          <ac:spMkLst>
            <pc:docMk/>
            <pc:sldMk cId="287616327" sldId="523"/>
            <ac:spMk id="12" creationId="{1C13FD87-BB91-6C29-FD86-821ABE9E70FB}"/>
          </ac:spMkLst>
        </pc:spChg>
        <pc:spChg chg="add mod">
          <ac:chgData name="Rick Kossik" userId="003ff419-6788-4db9-aeea-eec0fd804c84" providerId="ADAL" clId="{154D6FD3-0379-4A9A-8793-1EAE78119B53}" dt="2025-05-21T20:12:39.337" v="3624" actId="14100"/>
          <ac:spMkLst>
            <pc:docMk/>
            <pc:sldMk cId="287616327" sldId="523"/>
            <ac:spMk id="13" creationId="{9596EBA0-4B33-B47A-AA8E-3A19D61B5A9B}"/>
          </ac:spMkLst>
        </pc:spChg>
        <pc:spChg chg="mod">
          <ac:chgData name="Rick Kossik" userId="003ff419-6788-4db9-aeea-eec0fd804c84" providerId="ADAL" clId="{154D6FD3-0379-4A9A-8793-1EAE78119B53}" dt="2025-05-21T19:52:16.784" v="3549" actId="20577"/>
          <ac:spMkLst>
            <pc:docMk/>
            <pc:sldMk cId="287616327" sldId="523"/>
            <ac:spMk id="47106" creationId="{00000000-0000-0000-0000-000000000000}"/>
          </ac:spMkLst>
        </pc:spChg>
        <pc:spChg chg="del mod">
          <ac:chgData name="Rick Kossik" userId="003ff419-6788-4db9-aeea-eec0fd804c84" providerId="ADAL" clId="{154D6FD3-0379-4A9A-8793-1EAE78119B53}" dt="2025-05-21T20:04:35.361" v="3551" actId="478"/>
          <ac:spMkLst>
            <pc:docMk/>
            <pc:sldMk cId="287616327" sldId="523"/>
            <ac:spMk id="47107" creationId="{00000000-0000-0000-0000-000000000000}"/>
          </ac:spMkLst>
        </pc:spChg>
        <pc:cxnChg chg="add mod">
          <ac:chgData name="Rick Kossik" userId="003ff419-6788-4db9-aeea-eec0fd804c84" providerId="ADAL" clId="{154D6FD3-0379-4A9A-8793-1EAE78119B53}" dt="2025-05-21T20:04:50.066" v="3554" actId="1076"/>
          <ac:cxnSpMkLst>
            <pc:docMk/>
            <pc:sldMk cId="287616327" sldId="523"/>
            <ac:cxnSpMk id="6" creationId="{9F9AD2B1-412A-532E-CB5A-594E91CAB4C1}"/>
          </ac:cxnSpMkLst>
        </pc:cxnChg>
        <pc:cxnChg chg="add mod">
          <ac:chgData name="Rick Kossik" userId="003ff419-6788-4db9-aeea-eec0fd804c84" providerId="ADAL" clId="{154D6FD3-0379-4A9A-8793-1EAE78119B53}" dt="2025-05-21T20:04:50.066" v="3554" actId="1076"/>
          <ac:cxnSpMkLst>
            <pc:docMk/>
            <pc:sldMk cId="287616327" sldId="523"/>
            <ac:cxnSpMk id="7" creationId="{8217DA93-FB8F-ECF6-1761-97582D1C0D8D}"/>
          </ac:cxnSpMkLst>
        </pc:cxnChg>
        <pc:cxnChg chg="add mod">
          <ac:chgData name="Rick Kossik" userId="003ff419-6788-4db9-aeea-eec0fd804c84" providerId="ADAL" clId="{154D6FD3-0379-4A9A-8793-1EAE78119B53}" dt="2025-05-21T20:04:50.066" v="3554" actId="1076"/>
          <ac:cxnSpMkLst>
            <pc:docMk/>
            <pc:sldMk cId="287616327" sldId="523"/>
            <ac:cxnSpMk id="8" creationId="{B5256219-794F-2B59-E5F2-8F8AD4C9D5F7}"/>
          </ac:cxnSpMkLst>
        </pc:cxnChg>
      </pc:sldChg>
      <pc:sldChg chg="modSp mod modTransition modAnim">
        <pc:chgData name="Rick Kossik" userId="003ff419-6788-4db9-aeea-eec0fd804c84" providerId="ADAL" clId="{154D6FD3-0379-4A9A-8793-1EAE78119B53}" dt="2025-05-22T20:29:10.204" v="10652" actId="20577"/>
        <pc:sldMkLst>
          <pc:docMk/>
          <pc:sldMk cId="2028507158" sldId="1256"/>
        </pc:sldMkLst>
        <pc:spChg chg="mod">
          <ac:chgData name="Rick Kossik" userId="003ff419-6788-4db9-aeea-eec0fd804c84" providerId="ADAL" clId="{154D6FD3-0379-4A9A-8793-1EAE78119B53}" dt="2025-05-22T20:21:31.645" v="9847" actId="20577"/>
          <ac:spMkLst>
            <pc:docMk/>
            <pc:sldMk cId="2028507158" sldId="1256"/>
            <ac:spMk id="2" creationId="{91926758-040B-4C86-8A5E-A6A4C8F8437D}"/>
          </ac:spMkLst>
        </pc:spChg>
        <pc:spChg chg="mod">
          <ac:chgData name="Rick Kossik" userId="003ff419-6788-4db9-aeea-eec0fd804c84" providerId="ADAL" clId="{154D6FD3-0379-4A9A-8793-1EAE78119B53}" dt="2025-05-22T20:29:10.204" v="10652" actId="20577"/>
          <ac:spMkLst>
            <pc:docMk/>
            <pc:sldMk cId="2028507158" sldId="1256"/>
            <ac:spMk id="3" creationId="{BCAE47ED-07CF-4F47-AB48-CF66575516CF}"/>
          </ac:spMkLst>
        </pc:spChg>
        <pc:spChg chg="mod">
          <ac:chgData name="Rick Kossik" userId="003ff419-6788-4db9-aeea-eec0fd804c84" providerId="ADAL" clId="{154D6FD3-0379-4A9A-8793-1EAE78119B53}" dt="2025-05-19T18:10:27.762" v="252" actId="20577"/>
          <ac:spMkLst>
            <pc:docMk/>
            <pc:sldMk cId="2028507158" sldId="1256"/>
            <ac:spMk id="4" creationId="{0F0F7E9F-CF01-4547-9500-469CA19C0E2C}"/>
          </ac:spMkLst>
        </pc:spChg>
      </pc:sldChg>
      <pc:sldChg chg="addSp modSp del mod">
        <pc:chgData name="Rick Kossik" userId="003ff419-6788-4db9-aeea-eec0fd804c84" providerId="ADAL" clId="{154D6FD3-0379-4A9A-8793-1EAE78119B53}" dt="2025-05-20T20:29:18.496" v="1213" actId="47"/>
        <pc:sldMkLst>
          <pc:docMk/>
          <pc:sldMk cId="173701697" sldId="1257"/>
        </pc:sldMkLst>
      </pc:sldChg>
      <pc:sldChg chg="addSp modSp del mod">
        <pc:chgData name="Rick Kossik" userId="003ff419-6788-4db9-aeea-eec0fd804c84" providerId="ADAL" clId="{154D6FD3-0379-4A9A-8793-1EAE78119B53}" dt="2025-05-20T20:42:28.272" v="1225" actId="47"/>
        <pc:sldMkLst>
          <pc:docMk/>
          <pc:sldMk cId="817470438" sldId="1258"/>
        </pc:sldMkLst>
      </pc:sldChg>
      <pc:sldChg chg="addSp modSp del mod">
        <pc:chgData name="Rick Kossik" userId="003ff419-6788-4db9-aeea-eec0fd804c84" providerId="ADAL" clId="{154D6FD3-0379-4A9A-8793-1EAE78119B53}" dt="2025-05-20T20:39:18.482" v="1222" actId="47"/>
        <pc:sldMkLst>
          <pc:docMk/>
          <pc:sldMk cId="3191056591" sldId="1259"/>
        </pc:sldMkLst>
      </pc:sldChg>
      <pc:sldChg chg="addSp modSp del mod">
        <pc:chgData name="Rick Kossik" userId="003ff419-6788-4db9-aeea-eec0fd804c84" providerId="ADAL" clId="{154D6FD3-0379-4A9A-8793-1EAE78119B53}" dt="2025-05-20T20:39:20.908" v="1223" actId="47"/>
        <pc:sldMkLst>
          <pc:docMk/>
          <pc:sldMk cId="4080049120" sldId="1260"/>
        </pc:sldMkLst>
      </pc:sldChg>
      <pc:sldChg chg="modSp mod ord modTransition">
        <pc:chgData name="Rick Kossik" userId="003ff419-6788-4db9-aeea-eec0fd804c84" providerId="ADAL" clId="{154D6FD3-0379-4A9A-8793-1EAE78119B53}" dt="2025-05-22T20:14:20.496" v="9691"/>
        <pc:sldMkLst>
          <pc:docMk/>
          <pc:sldMk cId="76670807" sldId="1261"/>
        </pc:sldMkLst>
        <pc:spChg chg="mod">
          <ac:chgData name="Rick Kossik" userId="003ff419-6788-4db9-aeea-eec0fd804c84" providerId="ADAL" clId="{154D6FD3-0379-4A9A-8793-1EAE78119B53}" dt="2025-05-19T19:26:25.581" v="733" actId="255"/>
          <ac:spMkLst>
            <pc:docMk/>
            <pc:sldMk cId="76670807" sldId="1261"/>
            <ac:spMk id="2" creationId="{7C956ED6-ED21-4F55-80A6-7F1780AEB198}"/>
          </ac:spMkLst>
        </pc:spChg>
        <pc:spChg chg="mod">
          <ac:chgData name="Rick Kossik" userId="003ff419-6788-4db9-aeea-eec0fd804c84" providerId="ADAL" clId="{154D6FD3-0379-4A9A-8793-1EAE78119B53}" dt="2025-05-20T21:15:33.507" v="1727" actId="20577"/>
          <ac:spMkLst>
            <pc:docMk/>
            <pc:sldMk cId="76670807" sldId="1261"/>
            <ac:spMk id="3" creationId="{7F81CD44-9326-40C6-9041-AFB4B2409FBF}"/>
          </ac:spMkLst>
        </pc:spChg>
        <pc:spChg chg="mod">
          <ac:chgData name="Rick Kossik" userId="003ff419-6788-4db9-aeea-eec0fd804c84" providerId="ADAL" clId="{154D6FD3-0379-4A9A-8793-1EAE78119B53}" dt="2025-05-19T18:10:07.975" v="240" actId="20577"/>
          <ac:spMkLst>
            <pc:docMk/>
            <pc:sldMk cId="76670807" sldId="1261"/>
            <ac:spMk id="4" creationId="{F30FC94B-9281-41D6-BB90-FA126401973A}"/>
          </ac:spMkLst>
        </pc:spChg>
      </pc:sldChg>
      <pc:sldChg chg="addSp modSp del mod">
        <pc:chgData name="Rick Kossik" userId="003ff419-6788-4db9-aeea-eec0fd804c84" providerId="ADAL" clId="{154D6FD3-0379-4A9A-8793-1EAE78119B53}" dt="2025-05-20T23:08:23.074" v="2675" actId="47"/>
        <pc:sldMkLst>
          <pc:docMk/>
          <pc:sldMk cId="595013773" sldId="1262"/>
        </pc:sldMkLst>
      </pc:sldChg>
      <pc:sldChg chg="modSp mod modTransition">
        <pc:chgData name="Rick Kossik" userId="003ff419-6788-4db9-aeea-eec0fd804c84" providerId="ADAL" clId="{154D6FD3-0379-4A9A-8793-1EAE78119B53}" dt="2025-05-22T20:14:40.447" v="9698"/>
        <pc:sldMkLst>
          <pc:docMk/>
          <pc:sldMk cId="880592689" sldId="1263"/>
        </pc:sldMkLst>
        <pc:spChg chg="mod">
          <ac:chgData name="Rick Kossik" userId="003ff419-6788-4db9-aeea-eec0fd804c84" providerId="ADAL" clId="{154D6FD3-0379-4A9A-8793-1EAE78119B53}" dt="2025-05-21T22:31:03.607" v="6693" actId="20577"/>
          <ac:spMkLst>
            <pc:docMk/>
            <pc:sldMk cId="880592689" sldId="1263"/>
            <ac:spMk id="2" creationId="{7F75E0A6-E62C-455C-B4BD-646A1EB10DE0}"/>
          </ac:spMkLst>
        </pc:spChg>
        <pc:spChg chg="mod">
          <ac:chgData name="Rick Kossik" userId="003ff419-6788-4db9-aeea-eec0fd804c84" providerId="ADAL" clId="{154D6FD3-0379-4A9A-8793-1EAE78119B53}" dt="2025-05-21T22:34:58.751" v="7271" actId="20577"/>
          <ac:spMkLst>
            <pc:docMk/>
            <pc:sldMk cId="880592689" sldId="1263"/>
            <ac:spMk id="3" creationId="{D25891A5-DA7E-4313-BE57-ACB04FFAA2F3}"/>
          </ac:spMkLst>
        </pc:spChg>
        <pc:spChg chg="mod">
          <ac:chgData name="Rick Kossik" userId="003ff419-6788-4db9-aeea-eec0fd804c84" providerId="ADAL" clId="{154D6FD3-0379-4A9A-8793-1EAE78119B53}" dt="2025-05-19T18:10:18.906" v="248" actId="20577"/>
          <ac:spMkLst>
            <pc:docMk/>
            <pc:sldMk cId="880592689" sldId="1263"/>
            <ac:spMk id="4" creationId="{D0B3B6E7-0B14-441A-95E2-65BA6A970350}"/>
          </ac:spMkLst>
        </pc:spChg>
      </pc:sldChg>
      <pc:sldChg chg="addSp delSp modSp add mod">
        <pc:chgData name="Rick Kossik" userId="003ff419-6788-4db9-aeea-eec0fd804c84" providerId="ADAL" clId="{154D6FD3-0379-4A9A-8793-1EAE78119B53}" dt="2025-05-19T18:41:51.345" v="532" actId="1076"/>
        <pc:sldMkLst>
          <pc:docMk/>
          <pc:sldMk cId="2044747492" sldId="1264"/>
        </pc:sldMkLst>
        <pc:spChg chg="mod">
          <ac:chgData name="Rick Kossik" userId="003ff419-6788-4db9-aeea-eec0fd804c84" providerId="ADAL" clId="{154D6FD3-0379-4A9A-8793-1EAE78119B53}" dt="2025-05-19T18:07:17.471" v="188"/>
          <ac:spMkLst>
            <pc:docMk/>
            <pc:sldMk cId="2044747492" sldId="1264"/>
            <ac:spMk id="4" creationId="{66939D16-A745-A8E8-53CE-DD9E5211B382}"/>
          </ac:spMkLst>
        </pc:spChg>
        <pc:picChg chg="mod">
          <ac:chgData name="Rick Kossik" userId="003ff419-6788-4db9-aeea-eec0fd804c84" providerId="ADAL" clId="{154D6FD3-0379-4A9A-8793-1EAE78119B53}" dt="2025-05-19T18:41:51.345" v="532" actId="1076"/>
          <ac:picMkLst>
            <pc:docMk/>
            <pc:sldMk cId="2044747492" sldId="1264"/>
            <ac:picMk id="6" creationId="{033D4181-0000-6BBF-9C08-329BD97B53DE}"/>
          </ac:picMkLst>
        </pc:picChg>
      </pc:sldChg>
      <pc:sldChg chg="modSp add del mod">
        <pc:chgData name="Rick Kossik" userId="003ff419-6788-4db9-aeea-eec0fd804c84" providerId="ADAL" clId="{154D6FD3-0379-4A9A-8793-1EAE78119B53}" dt="2025-05-21T20:06:59.314" v="3559" actId="47"/>
        <pc:sldMkLst>
          <pc:docMk/>
          <pc:sldMk cId="2800797781" sldId="1265"/>
        </pc:sldMkLst>
      </pc:sldChg>
      <pc:sldChg chg="modSp add mod modTransition modAnim">
        <pc:chgData name="Rick Kossik" userId="003ff419-6788-4db9-aeea-eec0fd804c84" providerId="ADAL" clId="{154D6FD3-0379-4A9A-8793-1EAE78119B53}" dt="2025-05-22T20:17:35.586" v="9710"/>
        <pc:sldMkLst>
          <pc:docMk/>
          <pc:sldMk cId="1989910815" sldId="1266"/>
        </pc:sldMkLst>
        <pc:spChg chg="mod">
          <ac:chgData name="Rick Kossik" userId="003ff419-6788-4db9-aeea-eec0fd804c84" providerId="ADAL" clId="{154D6FD3-0379-4A9A-8793-1EAE78119B53}" dt="2025-05-22T20:17:21.002" v="9709" actId="20577"/>
          <ac:spMkLst>
            <pc:docMk/>
            <pc:sldMk cId="1989910815" sldId="1266"/>
            <ac:spMk id="47106" creationId="{3CAE6A8A-607C-53D4-1486-D64AB98C4707}"/>
          </ac:spMkLst>
        </pc:spChg>
        <pc:spChg chg="mod">
          <ac:chgData name="Rick Kossik" userId="003ff419-6788-4db9-aeea-eec0fd804c84" providerId="ADAL" clId="{154D6FD3-0379-4A9A-8793-1EAE78119B53}" dt="2025-05-21T23:48:58.249" v="9678" actId="20577"/>
          <ac:spMkLst>
            <pc:docMk/>
            <pc:sldMk cId="1989910815" sldId="1266"/>
            <ac:spMk id="47107" creationId="{4DB6B34A-7D84-47DB-98E1-6B0D25D6FD60}"/>
          </ac:spMkLst>
        </pc:spChg>
      </pc:sldChg>
      <pc:sldChg chg="new del">
        <pc:chgData name="Rick Kossik" userId="003ff419-6788-4db9-aeea-eec0fd804c84" providerId="ADAL" clId="{154D6FD3-0379-4A9A-8793-1EAE78119B53}" dt="2025-05-20T21:10:43.717" v="1415" actId="47"/>
        <pc:sldMkLst>
          <pc:docMk/>
          <pc:sldMk cId="2751930538" sldId="1267"/>
        </pc:sldMkLst>
      </pc:sldChg>
      <pc:sldChg chg="delSp modSp add mod ord">
        <pc:chgData name="Rick Kossik" userId="003ff419-6788-4db9-aeea-eec0fd804c84" providerId="ADAL" clId="{154D6FD3-0379-4A9A-8793-1EAE78119B53}" dt="2025-05-20T21:13:15.599" v="1470" actId="1076"/>
        <pc:sldMkLst>
          <pc:docMk/>
          <pc:sldMk cId="3029727894" sldId="1267"/>
        </pc:sldMkLst>
        <pc:spChg chg="mod">
          <ac:chgData name="Rick Kossik" userId="003ff419-6788-4db9-aeea-eec0fd804c84" providerId="ADAL" clId="{154D6FD3-0379-4A9A-8793-1EAE78119B53}" dt="2025-05-20T21:13:08.901" v="1469" actId="1076"/>
          <ac:spMkLst>
            <pc:docMk/>
            <pc:sldMk cId="3029727894" sldId="1267"/>
            <ac:spMk id="5" creationId="{92616A0C-1D8B-C5C6-CD20-799F3132176C}"/>
          </ac:spMkLst>
        </pc:spChg>
        <pc:spChg chg="mod">
          <ac:chgData name="Rick Kossik" userId="003ff419-6788-4db9-aeea-eec0fd804c84" providerId="ADAL" clId="{154D6FD3-0379-4A9A-8793-1EAE78119B53}" dt="2025-05-20T21:13:15.599" v="1470" actId="1076"/>
          <ac:spMkLst>
            <pc:docMk/>
            <pc:sldMk cId="3029727894" sldId="1267"/>
            <ac:spMk id="14" creationId="{EFF76997-3710-42F8-76BD-9C552D1E7669}"/>
          </ac:spMkLst>
        </pc:spChg>
        <pc:spChg chg="mod">
          <ac:chgData name="Rick Kossik" userId="003ff419-6788-4db9-aeea-eec0fd804c84" providerId="ADAL" clId="{154D6FD3-0379-4A9A-8793-1EAE78119B53}" dt="2025-05-20T21:12:49.972" v="1467" actId="20577"/>
          <ac:spMkLst>
            <pc:docMk/>
            <pc:sldMk cId="3029727894" sldId="1267"/>
            <ac:spMk id="15" creationId="{130683AC-BA9A-625F-55D3-3EBB3149E427}"/>
          </ac:spMkLst>
        </pc:spChg>
      </pc:sldChg>
      <pc:sldChg chg="modSp add del mod ord">
        <pc:chgData name="Rick Kossik" userId="003ff419-6788-4db9-aeea-eec0fd804c84" providerId="ADAL" clId="{154D6FD3-0379-4A9A-8793-1EAE78119B53}" dt="2025-05-21T20:59:58.158" v="4687" actId="47"/>
        <pc:sldMkLst>
          <pc:docMk/>
          <pc:sldMk cId="3792859070" sldId="1268"/>
        </pc:sldMkLst>
      </pc:sldChg>
      <pc:sldChg chg="modSp add del mod">
        <pc:chgData name="Rick Kossik" userId="003ff419-6788-4db9-aeea-eec0fd804c84" providerId="ADAL" clId="{154D6FD3-0379-4A9A-8793-1EAE78119B53}" dt="2025-05-21T21:00:03.338" v="4688" actId="47"/>
        <pc:sldMkLst>
          <pc:docMk/>
          <pc:sldMk cId="3776051707" sldId="1269"/>
        </pc:sldMkLst>
      </pc:sldChg>
      <pc:sldChg chg="modSp add mod ord modTransition">
        <pc:chgData name="Rick Kossik" userId="003ff419-6788-4db9-aeea-eec0fd804c84" providerId="ADAL" clId="{154D6FD3-0379-4A9A-8793-1EAE78119B53}" dt="2025-05-22T20:14:24.810" v="9693"/>
        <pc:sldMkLst>
          <pc:docMk/>
          <pc:sldMk cId="34609610" sldId="1270"/>
        </pc:sldMkLst>
        <pc:spChg chg="mod">
          <ac:chgData name="Rick Kossik" userId="003ff419-6788-4db9-aeea-eec0fd804c84" providerId="ADAL" clId="{154D6FD3-0379-4A9A-8793-1EAE78119B53}" dt="2025-05-21T21:01:42.618" v="4719" actId="20577"/>
          <ac:spMkLst>
            <pc:docMk/>
            <pc:sldMk cId="34609610" sldId="1270"/>
            <ac:spMk id="47106" creationId="{785AD9B8-E5FD-7EBC-6579-1FEA3C3246AF}"/>
          </ac:spMkLst>
        </pc:spChg>
        <pc:spChg chg="mod">
          <ac:chgData name="Rick Kossik" userId="003ff419-6788-4db9-aeea-eec0fd804c84" providerId="ADAL" clId="{154D6FD3-0379-4A9A-8793-1EAE78119B53}" dt="2025-05-21T21:08:14.895" v="5260" actId="207"/>
          <ac:spMkLst>
            <pc:docMk/>
            <pc:sldMk cId="34609610" sldId="1270"/>
            <ac:spMk id="47107" creationId="{A1407247-17C2-CFF1-6DD8-493E4CC1D9D9}"/>
          </ac:spMkLst>
        </pc:spChg>
      </pc:sldChg>
      <pc:sldChg chg="addSp delSp modSp add mod ord">
        <pc:chgData name="Rick Kossik" userId="003ff419-6788-4db9-aeea-eec0fd804c84" providerId="ADAL" clId="{154D6FD3-0379-4A9A-8793-1EAE78119B53}" dt="2025-05-20T23:07:28.203" v="2672" actId="478"/>
        <pc:sldMkLst>
          <pc:docMk/>
          <pc:sldMk cId="1582235261" sldId="1271"/>
        </pc:sldMkLst>
        <pc:spChg chg="add mod">
          <ac:chgData name="Rick Kossik" userId="003ff419-6788-4db9-aeea-eec0fd804c84" providerId="ADAL" clId="{154D6FD3-0379-4A9A-8793-1EAE78119B53}" dt="2025-05-20T23:07:25.384" v="2671" actId="20577"/>
          <ac:spMkLst>
            <pc:docMk/>
            <pc:sldMk cId="1582235261" sldId="1271"/>
            <ac:spMk id="3" creationId="{CF6A7DEA-7244-A598-1006-84066EC316E9}"/>
          </ac:spMkLst>
        </pc:spChg>
      </pc:sldChg>
      <pc:sldChg chg="modSp add">
        <pc:chgData name="Rick Kossik" userId="003ff419-6788-4db9-aeea-eec0fd804c84" providerId="ADAL" clId="{154D6FD3-0379-4A9A-8793-1EAE78119B53}" dt="2025-05-21T19:49:52.567" v="3439" actId="6549"/>
        <pc:sldMkLst>
          <pc:docMk/>
          <pc:sldMk cId="4245786112" sldId="1272"/>
        </pc:sldMkLst>
        <pc:spChg chg="mod">
          <ac:chgData name="Rick Kossik" userId="003ff419-6788-4db9-aeea-eec0fd804c84" providerId="ADAL" clId="{154D6FD3-0379-4A9A-8793-1EAE78119B53}" dt="2025-05-21T19:49:52.567" v="3439" actId="6549"/>
          <ac:spMkLst>
            <pc:docMk/>
            <pc:sldMk cId="4245786112" sldId="1272"/>
            <ac:spMk id="3" creationId="{2FDBF895-4E0C-8ABA-36EA-1768A5E72F76}"/>
          </ac:spMkLst>
        </pc:spChg>
      </pc:sldChg>
      <pc:sldChg chg="modSp add mod ord modTransition">
        <pc:chgData name="Rick Kossik" userId="003ff419-6788-4db9-aeea-eec0fd804c84" providerId="ADAL" clId="{154D6FD3-0379-4A9A-8793-1EAE78119B53}" dt="2025-05-22T20:14:15.974" v="9689"/>
        <pc:sldMkLst>
          <pc:docMk/>
          <pc:sldMk cId="130647518" sldId="1273"/>
        </pc:sldMkLst>
        <pc:spChg chg="mod">
          <ac:chgData name="Rick Kossik" userId="003ff419-6788-4db9-aeea-eec0fd804c84" providerId="ADAL" clId="{154D6FD3-0379-4A9A-8793-1EAE78119B53}" dt="2025-05-21T20:12:26.652" v="3612" actId="20577"/>
          <ac:spMkLst>
            <pc:docMk/>
            <pc:sldMk cId="130647518" sldId="1273"/>
            <ac:spMk id="13" creationId="{A0EE6818-D15A-E2B2-EDA4-25083904632A}"/>
          </ac:spMkLst>
        </pc:spChg>
        <pc:spChg chg="mod">
          <ac:chgData name="Rick Kossik" userId="003ff419-6788-4db9-aeea-eec0fd804c84" providerId="ADAL" clId="{154D6FD3-0379-4A9A-8793-1EAE78119B53}" dt="2025-05-21T20:11:53.701" v="3592" actId="20577"/>
          <ac:spMkLst>
            <pc:docMk/>
            <pc:sldMk cId="130647518" sldId="1273"/>
            <ac:spMk id="47106" creationId="{B9F490DD-07C5-08D0-8CCD-BA11E13708B5}"/>
          </ac:spMkLst>
        </pc:spChg>
      </pc:sldChg>
      <pc:sldChg chg="modSp add del mod ord">
        <pc:chgData name="Rick Kossik" userId="003ff419-6788-4db9-aeea-eec0fd804c84" providerId="ADAL" clId="{154D6FD3-0379-4A9A-8793-1EAE78119B53}" dt="2025-05-21T20:11:38.562" v="3587" actId="47"/>
        <pc:sldMkLst>
          <pc:docMk/>
          <pc:sldMk cId="1645033901" sldId="1273"/>
        </pc:sldMkLst>
        <pc:spChg chg="mod">
          <ac:chgData name="Rick Kossik" userId="003ff419-6788-4db9-aeea-eec0fd804c84" providerId="ADAL" clId="{154D6FD3-0379-4A9A-8793-1EAE78119B53}" dt="2025-05-21T20:07:30.459" v="3562" actId="20577"/>
          <ac:spMkLst>
            <pc:docMk/>
            <pc:sldMk cId="1645033901" sldId="1273"/>
            <ac:spMk id="13" creationId="{986D3DAE-3BDB-A40E-B026-482C42E5EFF0}"/>
          </ac:spMkLst>
        </pc:spChg>
        <pc:spChg chg="mod">
          <ac:chgData name="Rick Kossik" userId="003ff419-6788-4db9-aeea-eec0fd804c84" providerId="ADAL" clId="{154D6FD3-0379-4A9A-8793-1EAE78119B53}" dt="2025-05-21T20:07:12.588" v="3561" actId="20577"/>
          <ac:spMkLst>
            <pc:docMk/>
            <pc:sldMk cId="1645033901" sldId="1273"/>
            <ac:spMk id="47106" creationId="{1A42434C-3EF9-2E02-3B75-62BE092D3BE0}"/>
          </ac:spMkLst>
        </pc:spChg>
      </pc:sldChg>
      <pc:sldChg chg="modSp add mod modTransition">
        <pc:chgData name="Rick Kossik" userId="003ff419-6788-4db9-aeea-eec0fd804c84" providerId="ADAL" clId="{154D6FD3-0379-4A9A-8793-1EAE78119B53}" dt="2025-05-22T20:14:22.545" v="9692"/>
        <pc:sldMkLst>
          <pc:docMk/>
          <pc:sldMk cId="3993083545" sldId="1274"/>
        </pc:sldMkLst>
        <pc:spChg chg="mod">
          <ac:chgData name="Rick Kossik" userId="003ff419-6788-4db9-aeea-eec0fd804c84" providerId="ADAL" clId="{154D6FD3-0379-4A9A-8793-1EAE78119B53}" dt="2025-05-21T20:56:04.995" v="4645" actId="20577"/>
          <ac:spMkLst>
            <pc:docMk/>
            <pc:sldMk cId="3993083545" sldId="1274"/>
            <ac:spMk id="9" creationId="{A17D5203-AEE6-1221-AB2F-7C71E4F58AA9}"/>
          </ac:spMkLst>
        </pc:spChg>
        <pc:spChg chg="mod">
          <ac:chgData name="Rick Kossik" userId="003ff419-6788-4db9-aeea-eec0fd804c84" providerId="ADAL" clId="{154D6FD3-0379-4A9A-8793-1EAE78119B53}" dt="2025-05-21T20:56:06.959" v="4647" actId="20577"/>
          <ac:spMkLst>
            <pc:docMk/>
            <pc:sldMk cId="3993083545" sldId="1274"/>
            <ac:spMk id="10" creationId="{DDF56780-DE58-E6AE-3CC1-3F8D372A06E6}"/>
          </ac:spMkLst>
        </pc:spChg>
        <pc:spChg chg="mod">
          <ac:chgData name="Rick Kossik" userId="003ff419-6788-4db9-aeea-eec0fd804c84" providerId="ADAL" clId="{154D6FD3-0379-4A9A-8793-1EAE78119B53}" dt="2025-05-21T20:56:39.931" v="4686" actId="14100"/>
          <ac:spMkLst>
            <pc:docMk/>
            <pc:sldMk cId="3993083545" sldId="1274"/>
            <ac:spMk id="12" creationId="{814AF797-BBE7-AC83-B2C5-417B60F39C73}"/>
          </ac:spMkLst>
        </pc:spChg>
        <pc:spChg chg="mod">
          <ac:chgData name="Rick Kossik" userId="003ff419-6788-4db9-aeea-eec0fd804c84" providerId="ADAL" clId="{154D6FD3-0379-4A9A-8793-1EAE78119B53}" dt="2025-05-21T20:56:01.880" v="4643" actId="6549"/>
          <ac:spMkLst>
            <pc:docMk/>
            <pc:sldMk cId="3993083545" sldId="1274"/>
            <ac:spMk id="13" creationId="{885FB2E4-C333-6EB6-166A-6D1904928D37}"/>
          </ac:spMkLst>
        </pc:spChg>
        <pc:spChg chg="mod">
          <ac:chgData name="Rick Kossik" userId="003ff419-6788-4db9-aeea-eec0fd804c84" providerId="ADAL" clId="{154D6FD3-0379-4A9A-8793-1EAE78119B53}" dt="2025-05-21T20:54:57.179" v="4577" actId="20577"/>
          <ac:spMkLst>
            <pc:docMk/>
            <pc:sldMk cId="3993083545" sldId="1274"/>
            <ac:spMk id="47106" creationId="{A4E8679F-74F7-42E4-493B-C8102ED53D95}"/>
          </ac:spMkLst>
        </pc:spChg>
      </pc:sldChg>
      <pc:sldChg chg="modSp add del mod">
        <pc:chgData name="Rick Kossik" userId="003ff419-6788-4db9-aeea-eec0fd804c84" providerId="ADAL" clId="{154D6FD3-0379-4A9A-8793-1EAE78119B53}" dt="2025-05-21T21:45:07.007" v="6139" actId="47"/>
        <pc:sldMkLst>
          <pc:docMk/>
          <pc:sldMk cId="808857474" sldId="1275"/>
        </pc:sldMkLst>
        <pc:spChg chg="mod">
          <ac:chgData name="Rick Kossik" userId="003ff419-6788-4db9-aeea-eec0fd804c84" providerId="ADAL" clId="{154D6FD3-0379-4A9A-8793-1EAE78119B53}" dt="2025-05-21T21:37:27.063" v="5952" actId="20577"/>
          <ac:spMkLst>
            <pc:docMk/>
            <pc:sldMk cId="808857474" sldId="1275"/>
            <ac:spMk id="47106" creationId="{2CC548F5-F837-1022-5D8A-CF9CC1B81BD2}"/>
          </ac:spMkLst>
        </pc:spChg>
      </pc:sldChg>
      <pc:sldChg chg="addSp delSp modSp add mod ord modTransition">
        <pc:chgData name="Rick Kossik" userId="003ff419-6788-4db9-aeea-eec0fd804c84" providerId="ADAL" clId="{154D6FD3-0379-4A9A-8793-1EAE78119B53}" dt="2025-05-22T20:14:27.345" v="9694"/>
        <pc:sldMkLst>
          <pc:docMk/>
          <pc:sldMk cId="2396111093" sldId="1276"/>
        </pc:sldMkLst>
        <pc:spChg chg="del">
          <ac:chgData name="Rick Kossik" userId="003ff419-6788-4db9-aeea-eec0fd804c84" providerId="ADAL" clId="{154D6FD3-0379-4A9A-8793-1EAE78119B53}" dt="2025-05-21T21:15:24.111" v="5264" actId="478"/>
          <ac:spMkLst>
            <pc:docMk/>
            <pc:sldMk cId="2396111093" sldId="1276"/>
            <ac:spMk id="5" creationId="{E6379EAE-7757-5A71-E961-E91739925687}"/>
          </ac:spMkLst>
        </pc:spChg>
        <pc:spChg chg="del">
          <ac:chgData name="Rick Kossik" userId="003ff419-6788-4db9-aeea-eec0fd804c84" providerId="ADAL" clId="{154D6FD3-0379-4A9A-8793-1EAE78119B53}" dt="2025-05-21T21:15:24.111" v="5264" actId="478"/>
          <ac:spMkLst>
            <pc:docMk/>
            <pc:sldMk cId="2396111093" sldId="1276"/>
            <ac:spMk id="9" creationId="{BA70E6F2-5A55-403A-8378-DEA0F8212A2B}"/>
          </ac:spMkLst>
        </pc:spChg>
        <pc:spChg chg="del">
          <ac:chgData name="Rick Kossik" userId="003ff419-6788-4db9-aeea-eec0fd804c84" providerId="ADAL" clId="{154D6FD3-0379-4A9A-8793-1EAE78119B53}" dt="2025-05-21T21:15:24.111" v="5264" actId="478"/>
          <ac:spMkLst>
            <pc:docMk/>
            <pc:sldMk cId="2396111093" sldId="1276"/>
            <ac:spMk id="10" creationId="{56F6CDE4-CD9B-D8EB-42EE-2440BA6444E3}"/>
          </ac:spMkLst>
        </pc:spChg>
        <pc:spChg chg="del">
          <ac:chgData name="Rick Kossik" userId="003ff419-6788-4db9-aeea-eec0fd804c84" providerId="ADAL" clId="{154D6FD3-0379-4A9A-8793-1EAE78119B53}" dt="2025-05-21T21:15:24.111" v="5264" actId="478"/>
          <ac:spMkLst>
            <pc:docMk/>
            <pc:sldMk cId="2396111093" sldId="1276"/>
            <ac:spMk id="11" creationId="{D3076404-D92F-EC87-43B9-A717089046CF}"/>
          </ac:spMkLst>
        </pc:spChg>
        <pc:spChg chg="del">
          <ac:chgData name="Rick Kossik" userId="003ff419-6788-4db9-aeea-eec0fd804c84" providerId="ADAL" clId="{154D6FD3-0379-4A9A-8793-1EAE78119B53}" dt="2025-05-21T21:15:24.111" v="5264" actId="478"/>
          <ac:spMkLst>
            <pc:docMk/>
            <pc:sldMk cId="2396111093" sldId="1276"/>
            <ac:spMk id="12" creationId="{25863A01-E1B3-515E-F224-575DF5564D6B}"/>
          </ac:spMkLst>
        </pc:spChg>
        <pc:spChg chg="del">
          <ac:chgData name="Rick Kossik" userId="003ff419-6788-4db9-aeea-eec0fd804c84" providerId="ADAL" clId="{154D6FD3-0379-4A9A-8793-1EAE78119B53}" dt="2025-05-21T21:15:24.111" v="5264" actId="478"/>
          <ac:spMkLst>
            <pc:docMk/>
            <pc:sldMk cId="2396111093" sldId="1276"/>
            <ac:spMk id="13" creationId="{C20EEC57-55BD-3318-0FD7-DB23615A31F5}"/>
          </ac:spMkLst>
        </pc:spChg>
        <pc:spChg chg="add mod">
          <ac:chgData name="Rick Kossik" userId="003ff419-6788-4db9-aeea-eec0fd804c84" providerId="ADAL" clId="{154D6FD3-0379-4A9A-8793-1EAE78119B53}" dt="2025-05-21T21:22:50.273" v="5482" actId="20577"/>
          <ac:spMkLst>
            <pc:docMk/>
            <pc:sldMk cId="2396111093" sldId="1276"/>
            <ac:spMk id="16" creationId="{E277C93D-1BF0-740B-7FBA-A8B368D49FED}"/>
          </ac:spMkLst>
        </pc:spChg>
        <pc:spChg chg="mod">
          <ac:chgData name="Rick Kossik" userId="003ff419-6788-4db9-aeea-eec0fd804c84" providerId="ADAL" clId="{154D6FD3-0379-4A9A-8793-1EAE78119B53}" dt="2025-05-21T21:16:00.674" v="5311" actId="20577"/>
          <ac:spMkLst>
            <pc:docMk/>
            <pc:sldMk cId="2396111093" sldId="1276"/>
            <ac:spMk id="47106" creationId="{959EE4D6-2CD9-9283-71F6-F915B8E54D3F}"/>
          </ac:spMkLst>
        </pc:spChg>
        <pc:picChg chg="add mod">
          <ac:chgData name="Rick Kossik" userId="003ff419-6788-4db9-aeea-eec0fd804c84" providerId="ADAL" clId="{154D6FD3-0379-4A9A-8793-1EAE78119B53}" dt="2025-05-21T21:17:00.864" v="5317" actId="1076"/>
          <ac:picMkLst>
            <pc:docMk/>
            <pc:sldMk cId="2396111093" sldId="1276"/>
            <ac:picMk id="4" creationId="{7493C03E-05C6-6C28-8E70-33ED3189A9D1}"/>
          </ac:picMkLst>
        </pc:picChg>
        <pc:picChg chg="add del mod">
          <ac:chgData name="Rick Kossik" userId="003ff419-6788-4db9-aeea-eec0fd804c84" providerId="ADAL" clId="{154D6FD3-0379-4A9A-8793-1EAE78119B53}" dt="2025-05-21T21:16:51.232" v="5314" actId="478"/>
          <ac:picMkLst>
            <pc:docMk/>
            <pc:sldMk cId="2396111093" sldId="1276"/>
            <ac:picMk id="15" creationId="{83188C82-927A-0022-9AD8-024FCBEB2A3A}"/>
          </ac:picMkLst>
        </pc:picChg>
        <pc:cxnChg chg="del">
          <ac:chgData name="Rick Kossik" userId="003ff419-6788-4db9-aeea-eec0fd804c84" providerId="ADAL" clId="{154D6FD3-0379-4A9A-8793-1EAE78119B53}" dt="2025-05-21T21:15:24.111" v="5264" actId="478"/>
          <ac:cxnSpMkLst>
            <pc:docMk/>
            <pc:sldMk cId="2396111093" sldId="1276"/>
            <ac:cxnSpMk id="6" creationId="{335432C1-4319-D9AE-8578-CC60C4774598}"/>
          </ac:cxnSpMkLst>
        </pc:cxnChg>
        <pc:cxnChg chg="del">
          <ac:chgData name="Rick Kossik" userId="003ff419-6788-4db9-aeea-eec0fd804c84" providerId="ADAL" clId="{154D6FD3-0379-4A9A-8793-1EAE78119B53}" dt="2025-05-21T21:15:24.111" v="5264" actId="478"/>
          <ac:cxnSpMkLst>
            <pc:docMk/>
            <pc:sldMk cId="2396111093" sldId="1276"/>
            <ac:cxnSpMk id="7" creationId="{B7301D9F-B201-BD61-BABF-5E0F135BA696}"/>
          </ac:cxnSpMkLst>
        </pc:cxnChg>
        <pc:cxnChg chg="del">
          <ac:chgData name="Rick Kossik" userId="003ff419-6788-4db9-aeea-eec0fd804c84" providerId="ADAL" clId="{154D6FD3-0379-4A9A-8793-1EAE78119B53}" dt="2025-05-21T21:15:24.111" v="5264" actId="478"/>
          <ac:cxnSpMkLst>
            <pc:docMk/>
            <pc:sldMk cId="2396111093" sldId="1276"/>
            <ac:cxnSpMk id="8" creationId="{BF191DBE-CDA8-B3B3-54C4-DB4F6D823591}"/>
          </ac:cxnSpMkLst>
        </pc:cxnChg>
      </pc:sldChg>
      <pc:sldChg chg="modSp add mod ord modTransition">
        <pc:chgData name="Rick Kossik" userId="003ff419-6788-4db9-aeea-eec0fd804c84" providerId="ADAL" clId="{154D6FD3-0379-4A9A-8793-1EAE78119B53}" dt="2025-05-22T20:14:30.823" v="9695"/>
        <pc:sldMkLst>
          <pc:docMk/>
          <pc:sldMk cId="2438636209" sldId="1277"/>
        </pc:sldMkLst>
        <pc:spChg chg="mod">
          <ac:chgData name="Rick Kossik" userId="003ff419-6788-4db9-aeea-eec0fd804c84" providerId="ADAL" clId="{154D6FD3-0379-4A9A-8793-1EAE78119B53}" dt="2025-05-21T21:37:31.121" v="5954" actId="20577"/>
          <ac:spMkLst>
            <pc:docMk/>
            <pc:sldMk cId="2438636209" sldId="1277"/>
            <ac:spMk id="47106" creationId="{FC6B84F1-2180-4E23-D838-7818A32C4D35}"/>
          </ac:spMkLst>
        </pc:spChg>
        <pc:spChg chg="mod">
          <ac:chgData name="Rick Kossik" userId="003ff419-6788-4db9-aeea-eec0fd804c84" providerId="ADAL" clId="{154D6FD3-0379-4A9A-8793-1EAE78119B53}" dt="2025-05-21T21:37:11.270" v="5932" actId="6549"/>
          <ac:spMkLst>
            <pc:docMk/>
            <pc:sldMk cId="2438636209" sldId="1277"/>
            <ac:spMk id="47107" creationId="{19E32379-C730-9C82-8250-1030EA3B1174}"/>
          </ac:spMkLst>
        </pc:spChg>
      </pc:sldChg>
      <pc:sldChg chg="addSp delSp modSp add mod ord modTransition">
        <pc:chgData name="Rick Kossik" userId="003ff419-6788-4db9-aeea-eec0fd804c84" providerId="ADAL" clId="{154D6FD3-0379-4A9A-8793-1EAE78119B53}" dt="2025-05-22T20:14:33.892" v="9696"/>
        <pc:sldMkLst>
          <pc:docMk/>
          <pc:sldMk cId="2409292016" sldId="1278"/>
        </pc:sldMkLst>
        <pc:spChg chg="add del mod">
          <ac:chgData name="Rick Kossik" userId="003ff419-6788-4db9-aeea-eec0fd804c84" providerId="ADAL" clId="{154D6FD3-0379-4A9A-8793-1EAE78119B53}" dt="2025-05-21T21:47:40.990" v="6183" actId="478"/>
          <ac:spMkLst>
            <pc:docMk/>
            <pc:sldMk cId="2409292016" sldId="1278"/>
            <ac:spMk id="4" creationId="{6534A4B2-4BAD-54BA-C70E-63E25E4FC37E}"/>
          </ac:spMkLst>
        </pc:spChg>
        <pc:spChg chg="mod">
          <ac:chgData name="Rick Kossik" userId="003ff419-6788-4db9-aeea-eec0fd804c84" providerId="ADAL" clId="{154D6FD3-0379-4A9A-8793-1EAE78119B53}" dt="2025-05-21T21:53:09.587" v="6277" actId="207"/>
          <ac:spMkLst>
            <pc:docMk/>
            <pc:sldMk cId="2409292016" sldId="1278"/>
            <ac:spMk id="5" creationId="{C643CF2E-D4A0-E39A-B859-69B26EAA3AF6}"/>
          </ac:spMkLst>
        </pc:spChg>
        <pc:spChg chg="mod">
          <ac:chgData name="Rick Kossik" userId="003ff419-6788-4db9-aeea-eec0fd804c84" providerId="ADAL" clId="{154D6FD3-0379-4A9A-8793-1EAE78119B53}" dt="2025-05-21T21:47:02.528" v="6180" actId="1076"/>
          <ac:spMkLst>
            <pc:docMk/>
            <pc:sldMk cId="2409292016" sldId="1278"/>
            <ac:spMk id="9" creationId="{B76FC5B3-B7CC-AFC7-5B70-73A1F2C8F5DE}"/>
          </ac:spMkLst>
        </pc:spChg>
        <pc:spChg chg="del">
          <ac:chgData name="Rick Kossik" userId="003ff419-6788-4db9-aeea-eec0fd804c84" providerId="ADAL" clId="{154D6FD3-0379-4A9A-8793-1EAE78119B53}" dt="2025-05-21T21:42:03.021" v="5962" actId="478"/>
          <ac:spMkLst>
            <pc:docMk/>
            <pc:sldMk cId="2409292016" sldId="1278"/>
            <ac:spMk id="10" creationId="{A08F59F6-8A4A-28B6-EB0A-6FB2A043E505}"/>
          </ac:spMkLst>
        </pc:spChg>
        <pc:spChg chg="mod">
          <ac:chgData name="Rick Kossik" userId="003ff419-6788-4db9-aeea-eec0fd804c84" providerId="ADAL" clId="{154D6FD3-0379-4A9A-8793-1EAE78119B53}" dt="2025-05-21T21:43:39.023" v="6037" actId="20577"/>
          <ac:spMkLst>
            <pc:docMk/>
            <pc:sldMk cId="2409292016" sldId="1278"/>
            <ac:spMk id="12" creationId="{B9DF06B8-AC90-1F9E-5EDA-16833AFA2BA0}"/>
          </ac:spMkLst>
        </pc:spChg>
        <pc:spChg chg="mod">
          <ac:chgData name="Rick Kossik" userId="003ff419-6788-4db9-aeea-eec0fd804c84" providerId="ADAL" clId="{154D6FD3-0379-4A9A-8793-1EAE78119B53}" dt="2025-05-21T21:55:48.546" v="6349" actId="20577"/>
          <ac:spMkLst>
            <pc:docMk/>
            <pc:sldMk cId="2409292016" sldId="1278"/>
            <ac:spMk id="13" creationId="{75924AC7-49F9-AADE-2DD9-C090DEBDD051}"/>
          </ac:spMkLst>
        </pc:spChg>
        <pc:spChg chg="add del">
          <ac:chgData name="Rick Kossik" userId="003ff419-6788-4db9-aeea-eec0fd804c84" providerId="ADAL" clId="{154D6FD3-0379-4A9A-8793-1EAE78119B53}" dt="2025-05-21T21:49:13.493" v="6185" actId="478"/>
          <ac:spMkLst>
            <pc:docMk/>
            <pc:sldMk cId="2409292016" sldId="1278"/>
            <ac:spMk id="14" creationId="{A8D3D74C-9796-1F80-1827-557DE2DE8D56}"/>
          </ac:spMkLst>
        </pc:spChg>
        <pc:spChg chg="mod">
          <ac:chgData name="Rick Kossik" userId="003ff419-6788-4db9-aeea-eec0fd804c84" providerId="ADAL" clId="{154D6FD3-0379-4A9A-8793-1EAE78119B53}" dt="2025-05-21T21:44:07.299" v="6040"/>
          <ac:spMkLst>
            <pc:docMk/>
            <pc:sldMk cId="2409292016" sldId="1278"/>
            <ac:spMk id="47106" creationId="{02CC3211-B008-ED25-7984-7B66B9C8CD3F}"/>
          </ac:spMkLst>
        </pc:spChg>
        <pc:grpChg chg="mod">
          <ac:chgData name="Rick Kossik" userId="003ff419-6788-4db9-aeea-eec0fd804c84" providerId="ADAL" clId="{154D6FD3-0379-4A9A-8793-1EAE78119B53}" dt="2025-05-21T21:53:05.964" v="6261"/>
          <ac:grpSpMkLst>
            <pc:docMk/>
            <pc:sldMk cId="2409292016" sldId="1278"/>
            <ac:grpSpMk id="31" creationId="{4C69005F-C470-D828-544B-F3A8DB9C5C91}"/>
          </ac:grpSpMkLst>
        </pc:grpChg>
        <pc:grpChg chg="del mod">
          <ac:chgData name="Rick Kossik" userId="003ff419-6788-4db9-aeea-eec0fd804c84" providerId="ADAL" clId="{154D6FD3-0379-4A9A-8793-1EAE78119B53}" dt="2025-05-21T21:53:37.123" v="6313"/>
          <ac:grpSpMkLst>
            <pc:docMk/>
            <pc:sldMk cId="2409292016" sldId="1278"/>
            <ac:grpSpMk id="39" creationId="{9BA366D9-CF08-6FF8-828F-DDB31BD073DB}"/>
          </ac:grpSpMkLst>
        </pc:grpChg>
        <pc:grpChg chg="del mod">
          <ac:chgData name="Rick Kossik" userId="003ff419-6788-4db9-aeea-eec0fd804c84" providerId="ADAL" clId="{154D6FD3-0379-4A9A-8793-1EAE78119B53}" dt="2025-05-21T21:53:37.123" v="6313"/>
          <ac:grpSpMkLst>
            <pc:docMk/>
            <pc:sldMk cId="2409292016" sldId="1278"/>
            <ac:grpSpMk id="40" creationId="{17388AFB-2541-BB62-7F11-7268F6ED99AF}"/>
          </ac:grpSpMkLst>
        </pc:grpChg>
        <pc:grpChg chg="del mod">
          <ac:chgData name="Rick Kossik" userId="003ff419-6788-4db9-aeea-eec0fd804c84" providerId="ADAL" clId="{154D6FD3-0379-4A9A-8793-1EAE78119B53}" dt="2025-05-21T21:53:27.540" v="6297"/>
          <ac:grpSpMkLst>
            <pc:docMk/>
            <pc:sldMk cId="2409292016" sldId="1278"/>
            <ac:grpSpMk id="48" creationId="{E1FDAC49-7D22-5695-1530-28022AB91CA0}"/>
          </ac:grpSpMkLst>
        </pc:grpChg>
        <pc:grpChg chg="del mod">
          <ac:chgData name="Rick Kossik" userId="003ff419-6788-4db9-aeea-eec0fd804c84" providerId="ADAL" clId="{154D6FD3-0379-4A9A-8793-1EAE78119B53}" dt="2025-05-21T21:53:37.123" v="6313"/>
          <ac:grpSpMkLst>
            <pc:docMk/>
            <pc:sldMk cId="2409292016" sldId="1278"/>
            <ac:grpSpMk id="52" creationId="{69285E23-D834-02A2-0439-DE9224DD2659}"/>
          </ac:grpSpMkLst>
        </pc:grpChg>
        <pc:grpChg chg="del mod">
          <ac:chgData name="Rick Kossik" userId="003ff419-6788-4db9-aeea-eec0fd804c84" providerId="ADAL" clId="{154D6FD3-0379-4A9A-8793-1EAE78119B53}" dt="2025-05-21T21:53:39.773" v="6317"/>
          <ac:grpSpMkLst>
            <pc:docMk/>
            <pc:sldMk cId="2409292016" sldId="1278"/>
            <ac:grpSpMk id="47109" creationId="{AFF59D27-0A78-93E2-F5D2-9C6BEE02CFA7}"/>
          </ac:grpSpMkLst>
        </pc:grpChg>
        <pc:grpChg chg="del mod">
          <ac:chgData name="Rick Kossik" userId="003ff419-6788-4db9-aeea-eec0fd804c84" providerId="ADAL" clId="{154D6FD3-0379-4A9A-8793-1EAE78119B53}" dt="2025-05-21T21:53:41.936" v="6321"/>
          <ac:grpSpMkLst>
            <pc:docMk/>
            <pc:sldMk cId="2409292016" sldId="1278"/>
            <ac:grpSpMk id="47113" creationId="{625B2F20-B435-64A2-6875-388802C3330A}"/>
          </ac:grpSpMkLst>
        </pc:grpChg>
        <pc:grpChg chg="del mod">
          <ac:chgData name="Rick Kossik" userId="003ff419-6788-4db9-aeea-eec0fd804c84" providerId="ADAL" clId="{154D6FD3-0379-4A9A-8793-1EAE78119B53}" dt="2025-05-21T21:53:43.785" v="6324"/>
          <ac:grpSpMkLst>
            <pc:docMk/>
            <pc:sldMk cId="2409292016" sldId="1278"/>
            <ac:grpSpMk id="47117" creationId="{A875BFF7-7262-2124-CADF-7C2F0D4A5D32}"/>
          </ac:grpSpMkLst>
        </pc:grpChg>
        <pc:grpChg chg="del mod">
          <ac:chgData name="Rick Kossik" userId="003ff419-6788-4db9-aeea-eec0fd804c84" providerId="ADAL" clId="{154D6FD3-0379-4A9A-8793-1EAE78119B53}" dt="2025-05-21T21:53:43.785" v="6324"/>
          <ac:grpSpMkLst>
            <pc:docMk/>
            <pc:sldMk cId="2409292016" sldId="1278"/>
            <ac:grpSpMk id="47120" creationId="{77FC5C90-3CCD-4489-9CAE-17865AB90860}"/>
          </ac:grpSpMkLst>
        </pc:grpChg>
        <pc:grpChg chg="del mod">
          <ac:chgData name="Rick Kossik" userId="003ff419-6788-4db9-aeea-eec0fd804c84" providerId="ADAL" clId="{154D6FD3-0379-4A9A-8793-1EAE78119B53}" dt="2025-05-21T21:53:45.005" v="6326"/>
          <ac:grpSpMkLst>
            <pc:docMk/>
            <pc:sldMk cId="2409292016" sldId="1278"/>
            <ac:grpSpMk id="47121" creationId="{3A9FC962-63CA-72E6-6B71-0F738F11FC4F}"/>
          </ac:grpSpMkLst>
        </pc:grpChg>
        <pc:grpChg chg="del mod">
          <ac:chgData name="Rick Kossik" userId="003ff419-6788-4db9-aeea-eec0fd804c84" providerId="ADAL" clId="{154D6FD3-0379-4A9A-8793-1EAE78119B53}" dt="2025-05-21T21:53:46.626" v="6328"/>
          <ac:grpSpMkLst>
            <pc:docMk/>
            <pc:sldMk cId="2409292016" sldId="1278"/>
            <ac:grpSpMk id="47123" creationId="{5664169F-C634-909F-8AC7-44D09C2175B9}"/>
          </ac:grpSpMkLst>
        </pc:grpChg>
        <pc:grpChg chg="del mod">
          <ac:chgData name="Rick Kossik" userId="003ff419-6788-4db9-aeea-eec0fd804c84" providerId="ADAL" clId="{154D6FD3-0379-4A9A-8793-1EAE78119B53}" dt="2025-05-21T21:53:48.336" v="6330"/>
          <ac:grpSpMkLst>
            <pc:docMk/>
            <pc:sldMk cId="2409292016" sldId="1278"/>
            <ac:grpSpMk id="47125" creationId="{C227A96F-C62C-EEF6-E307-668540071CF7}"/>
          </ac:grpSpMkLst>
        </pc:grpChg>
        <pc:grpChg chg="del mod">
          <ac:chgData name="Rick Kossik" userId="003ff419-6788-4db9-aeea-eec0fd804c84" providerId="ADAL" clId="{154D6FD3-0379-4A9A-8793-1EAE78119B53}" dt="2025-05-21T21:53:50.194" v="6333"/>
          <ac:grpSpMkLst>
            <pc:docMk/>
            <pc:sldMk cId="2409292016" sldId="1278"/>
            <ac:grpSpMk id="47127" creationId="{29630F95-A403-8DE9-829A-A956F5DFADAF}"/>
          </ac:grpSpMkLst>
        </pc:grpChg>
        <pc:grpChg chg="del mod">
          <ac:chgData name="Rick Kossik" userId="003ff419-6788-4db9-aeea-eec0fd804c84" providerId="ADAL" clId="{154D6FD3-0379-4A9A-8793-1EAE78119B53}" dt="2025-05-21T21:53:51.208" v="6335"/>
          <ac:grpSpMkLst>
            <pc:docMk/>
            <pc:sldMk cId="2409292016" sldId="1278"/>
            <ac:grpSpMk id="47130" creationId="{A7AABA10-EEEE-7153-51F6-6539A788CEBB}"/>
          </ac:grpSpMkLst>
        </pc:grpChg>
        <pc:grpChg chg="del mod">
          <ac:chgData name="Rick Kossik" userId="003ff419-6788-4db9-aeea-eec0fd804c84" providerId="ADAL" clId="{154D6FD3-0379-4A9A-8793-1EAE78119B53}" dt="2025-05-21T21:53:53.117" v="6337"/>
          <ac:grpSpMkLst>
            <pc:docMk/>
            <pc:sldMk cId="2409292016" sldId="1278"/>
            <ac:grpSpMk id="47132" creationId="{21470385-0261-7952-BBEA-A1909C439D17}"/>
          </ac:grpSpMkLst>
        </pc:grpChg>
        <pc:grpChg chg="del mod">
          <ac:chgData name="Rick Kossik" userId="003ff419-6788-4db9-aeea-eec0fd804c84" providerId="ADAL" clId="{154D6FD3-0379-4A9A-8793-1EAE78119B53}" dt="2025-05-21T21:53:54.726" v="6339"/>
          <ac:grpSpMkLst>
            <pc:docMk/>
            <pc:sldMk cId="2409292016" sldId="1278"/>
            <ac:grpSpMk id="47134" creationId="{62FAACF5-6743-3885-1BCC-1A10BF63F33D}"/>
          </ac:grpSpMkLst>
        </pc:grpChg>
        <pc:grpChg chg="del mod">
          <ac:chgData name="Rick Kossik" userId="003ff419-6788-4db9-aeea-eec0fd804c84" providerId="ADAL" clId="{154D6FD3-0379-4A9A-8793-1EAE78119B53}" dt="2025-05-21T21:53:57.405" v="6342"/>
          <ac:grpSpMkLst>
            <pc:docMk/>
            <pc:sldMk cId="2409292016" sldId="1278"/>
            <ac:grpSpMk id="47136" creationId="{BA21AA20-F7B3-EE48-D6C7-0472E0A92DF6}"/>
          </ac:grpSpMkLst>
        </pc:grpChg>
        <pc:grpChg chg="del mod">
          <ac:chgData name="Rick Kossik" userId="003ff419-6788-4db9-aeea-eec0fd804c84" providerId="ADAL" clId="{154D6FD3-0379-4A9A-8793-1EAE78119B53}" dt="2025-05-21T21:53:58.652" v="6344"/>
          <ac:grpSpMkLst>
            <pc:docMk/>
            <pc:sldMk cId="2409292016" sldId="1278"/>
            <ac:grpSpMk id="47139" creationId="{7C4C705B-7E2E-4B5E-917A-FF3650D99B4E}"/>
          </ac:grpSpMkLst>
        </pc:grpChg>
        <pc:grpChg chg="mod">
          <ac:chgData name="Rick Kossik" userId="003ff419-6788-4db9-aeea-eec0fd804c84" providerId="ADAL" clId="{154D6FD3-0379-4A9A-8793-1EAE78119B53}" dt="2025-05-21T21:53:58.652" v="6344"/>
          <ac:grpSpMkLst>
            <pc:docMk/>
            <pc:sldMk cId="2409292016" sldId="1278"/>
            <ac:grpSpMk id="47141" creationId="{43FAA5C1-4D26-92A8-D38E-A8E757B98A1B}"/>
          </ac:grpSpMkLst>
        </pc:grpChg>
        <pc:inkChg chg="add del">
          <ac:chgData name="Rick Kossik" userId="003ff419-6788-4db9-aeea-eec0fd804c84" providerId="ADAL" clId="{154D6FD3-0379-4A9A-8793-1EAE78119B53}" dt="2025-05-21T21:53:09.341" v="6276" actId="9405"/>
          <ac:inkMkLst>
            <pc:docMk/>
            <pc:sldMk cId="2409292016" sldId="1278"/>
            <ac:inkMk id="15" creationId="{C53DA68A-F65C-19F2-2E28-E42C54B509C8}"/>
          </ac:inkMkLst>
        </pc:inkChg>
        <pc:inkChg chg="add del">
          <ac:chgData name="Rick Kossik" userId="003ff419-6788-4db9-aeea-eec0fd804c84" providerId="ADAL" clId="{154D6FD3-0379-4A9A-8793-1EAE78119B53}" dt="2025-05-21T21:53:09.159" v="6275" actId="9405"/>
          <ac:inkMkLst>
            <pc:docMk/>
            <pc:sldMk cId="2409292016" sldId="1278"/>
            <ac:inkMk id="16" creationId="{A43F0924-D436-DDE8-4F39-885D57FACE99}"/>
          </ac:inkMkLst>
        </pc:inkChg>
        <pc:inkChg chg="add del">
          <ac:chgData name="Rick Kossik" userId="003ff419-6788-4db9-aeea-eec0fd804c84" providerId="ADAL" clId="{154D6FD3-0379-4A9A-8793-1EAE78119B53}" dt="2025-05-21T21:53:08.955" v="6274" actId="9405"/>
          <ac:inkMkLst>
            <pc:docMk/>
            <pc:sldMk cId="2409292016" sldId="1278"/>
            <ac:inkMk id="17" creationId="{2DE8CC42-5269-5434-9F67-64B857F74DC4}"/>
          </ac:inkMkLst>
        </pc:inkChg>
        <pc:inkChg chg="add del">
          <ac:chgData name="Rick Kossik" userId="003ff419-6788-4db9-aeea-eec0fd804c84" providerId="ADAL" clId="{154D6FD3-0379-4A9A-8793-1EAE78119B53}" dt="2025-05-21T21:53:08.731" v="6273" actId="9405"/>
          <ac:inkMkLst>
            <pc:docMk/>
            <pc:sldMk cId="2409292016" sldId="1278"/>
            <ac:inkMk id="18" creationId="{1DCC8AB6-F242-9A45-D579-2CCC48450389}"/>
          </ac:inkMkLst>
        </pc:inkChg>
        <pc:inkChg chg="add del">
          <ac:chgData name="Rick Kossik" userId="003ff419-6788-4db9-aeea-eec0fd804c84" providerId="ADAL" clId="{154D6FD3-0379-4A9A-8793-1EAE78119B53}" dt="2025-05-21T21:53:08.534" v="6272" actId="9405"/>
          <ac:inkMkLst>
            <pc:docMk/>
            <pc:sldMk cId="2409292016" sldId="1278"/>
            <ac:inkMk id="19" creationId="{8398258C-4EEE-40AF-47A3-A73914C6D95E}"/>
          </ac:inkMkLst>
        </pc:inkChg>
        <pc:inkChg chg="add del">
          <ac:chgData name="Rick Kossik" userId="003ff419-6788-4db9-aeea-eec0fd804c84" providerId="ADAL" clId="{154D6FD3-0379-4A9A-8793-1EAE78119B53}" dt="2025-05-21T21:53:08.316" v="6271" actId="9405"/>
          <ac:inkMkLst>
            <pc:docMk/>
            <pc:sldMk cId="2409292016" sldId="1278"/>
            <ac:inkMk id="20" creationId="{24ED6CA9-74D3-6B20-7C8C-03583CB06C0F}"/>
          </ac:inkMkLst>
        </pc:inkChg>
        <pc:inkChg chg="add del">
          <ac:chgData name="Rick Kossik" userId="003ff419-6788-4db9-aeea-eec0fd804c84" providerId="ADAL" clId="{154D6FD3-0379-4A9A-8793-1EAE78119B53}" dt="2025-05-21T21:53:08.106" v="6270" actId="9405"/>
          <ac:inkMkLst>
            <pc:docMk/>
            <pc:sldMk cId="2409292016" sldId="1278"/>
            <ac:inkMk id="21" creationId="{1A3BEF70-58AE-80D2-B5DB-7FCB85DB31F4}"/>
          </ac:inkMkLst>
        </pc:inkChg>
        <pc:inkChg chg="add del">
          <ac:chgData name="Rick Kossik" userId="003ff419-6788-4db9-aeea-eec0fd804c84" providerId="ADAL" clId="{154D6FD3-0379-4A9A-8793-1EAE78119B53}" dt="2025-05-21T21:53:07.881" v="6269" actId="9405"/>
          <ac:inkMkLst>
            <pc:docMk/>
            <pc:sldMk cId="2409292016" sldId="1278"/>
            <ac:inkMk id="22" creationId="{C930884B-9176-DA1E-6079-1D040722E427}"/>
          </ac:inkMkLst>
        </pc:inkChg>
        <pc:inkChg chg="add del mod">
          <ac:chgData name="Rick Kossik" userId="003ff419-6788-4db9-aeea-eec0fd804c84" providerId="ADAL" clId="{154D6FD3-0379-4A9A-8793-1EAE78119B53}" dt="2025-05-21T21:53:07.678" v="6268" actId="9405"/>
          <ac:inkMkLst>
            <pc:docMk/>
            <pc:sldMk cId="2409292016" sldId="1278"/>
            <ac:inkMk id="23" creationId="{5B3394DB-9CC7-F559-8077-E56FEDE17FCA}"/>
          </ac:inkMkLst>
        </pc:inkChg>
        <pc:inkChg chg="add del mod">
          <ac:chgData name="Rick Kossik" userId="003ff419-6788-4db9-aeea-eec0fd804c84" providerId="ADAL" clId="{154D6FD3-0379-4A9A-8793-1EAE78119B53}" dt="2025-05-21T21:53:07.435" v="6267" actId="9405"/>
          <ac:inkMkLst>
            <pc:docMk/>
            <pc:sldMk cId="2409292016" sldId="1278"/>
            <ac:inkMk id="24" creationId="{977BA0A4-83AF-4E9F-F2D4-E30E46E0F18F}"/>
          </ac:inkMkLst>
        </pc:inkChg>
        <pc:inkChg chg="add del mod">
          <ac:chgData name="Rick Kossik" userId="003ff419-6788-4db9-aeea-eec0fd804c84" providerId="ADAL" clId="{154D6FD3-0379-4A9A-8793-1EAE78119B53}" dt="2025-05-21T21:53:07.240" v="6266" actId="9405"/>
          <ac:inkMkLst>
            <pc:docMk/>
            <pc:sldMk cId="2409292016" sldId="1278"/>
            <ac:inkMk id="25" creationId="{F1DD67F1-2CCE-E01D-39DD-34273609CD8D}"/>
          </ac:inkMkLst>
        </pc:inkChg>
        <pc:inkChg chg="add del">
          <ac:chgData name="Rick Kossik" userId="003ff419-6788-4db9-aeea-eec0fd804c84" providerId="ADAL" clId="{154D6FD3-0379-4A9A-8793-1EAE78119B53}" dt="2025-05-21T21:53:07.027" v="6265" actId="9405"/>
          <ac:inkMkLst>
            <pc:docMk/>
            <pc:sldMk cId="2409292016" sldId="1278"/>
            <ac:inkMk id="26" creationId="{D8D614E1-C9E1-CA5F-86CA-FBA0DFABA085}"/>
          </ac:inkMkLst>
        </pc:inkChg>
        <pc:inkChg chg="add del">
          <ac:chgData name="Rick Kossik" userId="003ff419-6788-4db9-aeea-eec0fd804c84" providerId="ADAL" clId="{154D6FD3-0379-4A9A-8793-1EAE78119B53}" dt="2025-05-21T21:53:06.842" v="6264" actId="9405"/>
          <ac:inkMkLst>
            <pc:docMk/>
            <pc:sldMk cId="2409292016" sldId="1278"/>
            <ac:inkMk id="27" creationId="{D1B61CF5-1F20-B6D9-BEBE-3B549CEC611D}"/>
          </ac:inkMkLst>
        </pc:inkChg>
        <pc:inkChg chg="add del">
          <ac:chgData name="Rick Kossik" userId="003ff419-6788-4db9-aeea-eec0fd804c84" providerId="ADAL" clId="{154D6FD3-0379-4A9A-8793-1EAE78119B53}" dt="2025-05-21T21:53:06.644" v="6263" actId="9405"/>
          <ac:inkMkLst>
            <pc:docMk/>
            <pc:sldMk cId="2409292016" sldId="1278"/>
            <ac:inkMk id="28" creationId="{D645469C-236B-41F2-F971-7286C4789059}"/>
          </ac:inkMkLst>
        </pc:inkChg>
        <pc:inkChg chg="add del">
          <ac:chgData name="Rick Kossik" userId="003ff419-6788-4db9-aeea-eec0fd804c84" providerId="ADAL" clId="{154D6FD3-0379-4A9A-8793-1EAE78119B53}" dt="2025-05-21T21:53:06.300" v="6262" actId="9405"/>
          <ac:inkMkLst>
            <pc:docMk/>
            <pc:sldMk cId="2409292016" sldId="1278"/>
            <ac:inkMk id="29" creationId="{00E5BF18-F352-4FC1-1CDA-6290B6F219F5}"/>
          </ac:inkMkLst>
        </pc:inkChg>
        <pc:inkChg chg="add del">
          <ac:chgData name="Rick Kossik" userId="003ff419-6788-4db9-aeea-eec0fd804c84" providerId="ADAL" clId="{154D6FD3-0379-4A9A-8793-1EAE78119B53}" dt="2025-05-21T21:53:05.964" v="6261"/>
          <ac:inkMkLst>
            <pc:docMk/>
            <pc:sldMk cId="2409292016" sldId="1278"/>
            <ac:inkMk id="30" creationId="{7CBB8C8D-A456-57A7-6465-DACDC37A1490}"/>
          </ac:inkMkLst>
        </pc:inkChg>
        <pc:inkChg chg="add mod">
          <ac:chgData name="Rick Kossik" userId="003ff419-6788-4db9-aeea-eec0fd804c84" providerId="ADAL" clId="{154D6FD3-0379-4A9A-8793-1EAE78119B53}" dt="2025-05-21T21:53:58.652" v="6344"/>
          <ac:inkMkLst>
            <pc:docMk/>
            <pc:sldMk cId="2409292016" sldId="1278"/>
            <ac:inkMk id="32" creationId="{1C8823E6-F6DD-447B-3414-2820515FBE56}"/>
          </ac:inkMkLst>
        </pc:inkChg>
        <pc:inkChg chg="add mod">
          <ac:chgData name="Rick Kossik" userId="003ff419-6788-4db9-aeea-eec0fd804c84" providerId="ADAL" clId="{154D6FD3-0379-4A9A-8793-1EAE78119B53}" dt="2025-05-21T21:53:41.936" v="6321"/>
          <ac:inkMkLst>
            <pc:docMk/>
            <pc:sldMk cId="2409292016" sldId="1278"/>
            <ac:inkMk id="33" creationId="{5D5FF4C5-1935-7794-8404-E74DB0694589}"/>
          </ac:inkMkLst>
        </pc:inkChg>
        <pc:inkChg chg="add mod">
          <ac:chgData name="Rick Kossik" userId="003ff419-6788-4db9-aeea-eec0fd804c84" providerId="ADAL" clId="{154D6FD3-0379-4A9A-8793-1EAE78119B53}" dt="2025-05-21T21:53:41.936" v="6321"/>
          <ac:inkMkLst>
            <pc:docMk/>
            <pc:sldMk cId="2409292016" sldId="1278"/>
            <ac:inkMk id="34" creationId="{44E42B69-A807-F2DD-D7F2-7254B5866F0C}"/>
          </ac:inkMkLst>
        </pc:inkChg>
        <pc:inkChg chg="add mod">
          <ac:chgData name="Rick Kossik" userId="003ff419-6788-4db9-aeea-eec0fd804c84" providerId="ADAL" clId="{154D6FD3-0379-4A9A-8793-1EAE78119B53}" dt="2025-05-21T21:53:58.652" v="6344"/>
          <ac:inkMkLst>
            <pc:docMk/>
            <pc:sldMk cId="2409292016" sldId="1278"/>
            <ac:inkMk id="35" creationId="{DD769FA7-1A62-98B3-EFAD-E6A22602050D}"/>
          </ac:inkMkLst>
        </pc:inkChg>
        <pc:inkChg chg="add mod">
          <ac:chgData name="Rick Kossik" userId="003ff419-6788-4db9-aeea-eec0fd804c84" providerId="ADAL" clId="{154D6FD3-0379-4A9A-8793-1EAE78119B53}" dt="2025-05-21T21:53:21.631" v="6285"/>
          <ac:inkMkLst>
            <pc:docMk/>
            <pc:sldMk cId="2409292016" sldId="1278"/>
            <ac:inkMk id="36" creationId="{CBE4A19E-F478-1ABA-FD14-ECCB14BA9390}"/>
          </ac:inkMkLst>
        </pc:inkChg>
        <pc:inkChg chg="add mod">
          <ac:chgData name="Rick Kossik" userId="003ff419-6788-4db9-aeea-eec0fd804c84" providerId="ADAL" clId="{154D6FD3-0379-4A9A-8793-1EAE78119B53}" dt="2025-05-21T21:53:41.936" v="6321"/>
          <ac:inkMkLst>
            <pc:docMk/>
            <pc:sldMk cId="2409292016" sldId="1278"/>
            <ac:inkMk id="37" creationId="{9E5043A9-A04F-9B0F-98BB-2E68D3379AD1}"/>
          </ac:inkMkLst>
        </pc:inkChg>
        <pc:inkChg chg="add mod">
          <ac:chgData name="Rick Kossik" userId="003ff419-6788-4db9-aeea-eec0fd804c84" providerId="ADAL" clId="{154D6FD3-0379-4A9A-8793-1EAE78119B53}" dt="2025-05-21T21:53:39.773" v="6317"/>
          <ac:inkMkLst>
            <pc:docMk/>
            <pc:sldMk cId="2409292016" sldId="1278"/>
            <ac:inkMk id="38" creationId="{59A16BBE-C0CD-44E1-9BE5-E22D5D12B22B}"/>
          </ac:inkMkLst>
        </pc:inkChg>
        <pc:inkChg chg="add">
          <ac:chgData name="Rick Kossik" userId="003ff419-6788-4db9-aeea-eec0fd804c84" providerId="ADAL" clId="{154D6FD3-0379-4A9A-8793-1EAE78119B53}" dt="2025-05-21T21:53:21.924" v="6286" actId="9405"/>
          <ac:inkMkLst>
            <pc:docMk/>
            <pc:sldMk cId="2409292016" sldId="1278"/>
            <ac:inkMk id="41" creationId="{9E57A260-CBA8-67EA-1838-E4D4FD18353B}"/>
          </ac:inkMkLst>
        </pc:inkChg>
        <pc:inkChg chg="add">
          <ac:chgData name="Rick Kossik" userId="003ff419-6788-4db9-aeea-eec0fd804c84" providerId="ADAL" clId="{154D6FD3-0379-4A9A-8793-1EAE78119B53}" dt="2025-05-21T21:53:22.565" v="6287" actId="9405"/>
          <ac:inkMkLst>
            <pc:docMk/>
            <pc:sldMk cId="2409292016" sldId="1278"/>
            <ac:inkMk id="42" creationId="{B79C1738-8501-3B8A-D524-9379D882BA80}"/>
          </ac:inkMkLst>
        </pc:inkChg>
        <pc:inkChg chg="add mod">
          <ac:chgData name="Rick Kossik" userId="003ff419-6788-4db9-aeea-eec0fd804c84" providerId="ADAL" clId="{154D6FD3-0379-4A9A-8793-1EAE78119B53}" dt="2025-05-21T21:53:27.540" v="6297"/>
          <ac:inkMkLst>
            <pc:docMk/>
            <pc:sldMk cId="2409292016" sldId="1278"/>
            <ac:inkMk id="43" creationId="{A80833C9-E3CA-49B9-3B52-378CEDD375BA}"/>
          </ac:inkMkLst>
        </pc:inkChg>
        <pc:inkChg chg="add mod">
          <ac:chgData name="Rick Kossik" userId="003ff419-6788-4db9-aeea-eec0fd804c84" providerId="ADAL" clId="{154D6FD3-0379-4A9A-8793-1EAE78119B53}" dt="2025-05-21T21:53:27.540" v="6297"/>
          <ac:inkMkLst>
            <pc:docMk/>
            <pc:sldMk cId="2409292016" sldId="1278"/>
            <ac:inkMk id="44" creationId="{73923F5C-E1B7-7C5B-3193-3A5EDB66316C}"/>
          </ac:inkMkLst>
        </pc:inkChg>
        <pc:inkChg chg="add mod">
          <ac:chgData name="Rick Kossik" userId="003ff419-6788-4db9-aeea-eec0fd804c84" providerId="ADAL" clId="{154D6FD3-0379-4A9A-8793-1EAE78119B53}" dt="2025-05-21T21:53:27.540" v="6297"/>
          <ac:inkMkLst>
            <pc:docMk/>
            <pc:sldMk cId="2409292016" sldId="1278"/>
            <ac:inkMk id="45" creationId="{95356F23-F09E-1F04-C0A8-4F38166BCE4A}"/>
          </ac:inkMkLst>
        </pc:inkChg>
        <pc:inkChg chg="add mod">
          <ac:chgData name="Rick Kossik" userId="003ff419-6788-4db9-aeea-eec0fd804c84" providerId="ADAL" clId="{154D6FD3-0379-4A9A-8793-1EAE78119B53}" dt="2025-05-21T21:53:27.540" v="6297"/>
          <ac:inkMkLst>
            <pc:docMk/>
            <pc:sldMk cId="2409292016" sldId="1278"/>
            <ac:inkMk id="46" creationId="{7EE19DF6-EA95-48F9-A401-0ABB83758A88}"/>
          </ac:inkMkLst>
        </pc:inkChg>
        <pc:inkChg chg="add mod">
          <ac:chgData name="Rick Kossik" userId="003ff419-6788-4db9-aeea-eec0fd804c84" providerId="ADAL" clId="{154D6FD3-0379-4A9A-8793-1EAE78119B53}" dt="2025-05-21T21:53:27.540" v="6297"/>
          <ac:inkMkLst>
            <pc:docMk/>
            <pc:sldMk cId="2409292016" sldId="1278"/>
            <ac:inkMk id="47" creationId="{642B2402-6890-7830-D8E3-6207F3AB7F1E}"/>
          </ac:inkMkLst>
        </pc:inkChg>
        <pc:inkChg chg="add mod">
          <ac:chgData name="Rick Kossik" userId="003ff419-6788-4db9-aeea-eec0fd804c84" providerId="ADAL" clId="{154D6FD3-0379-4A9A-8793-1EAE78119B53}" dt="2025-05-21T21:53:41.936" v="6321"/>
          <ac:inkMkLst>
            <pc:docMk/>
            <pc:sldMk cId="2409292016" sldId="1278"/>
            <ac:inkMk id="49" creationId="{C9C3D357-B845-89C8-CC37-D8FC6CCB6B08}"/>
          </ac:inkMkLst>
        </pc:inkChg>
        <pc:inkChg chg="add mod">
          <ac:chgData name="Rick Kossik" userId="003ff419-6788-4db9-aeea-eec0fd804c84" providerId="ADAL" clId="{154D6FD3-0379-4A9A-8793-1EAE78119B53}" dt="2025-05-21T21:53:41.936" v="6321"/>
          <ac:inkMkLst>
            <pc:docMk/>
            <pc:sldMk cId="2409292016" sldId="1278"/>
            <ac:inkMk id="50" creationId="{4B9FCCEA-3900-6885-5C81-2F07A1259A31}"/>
          </ac:inkMkLst>
        </pc:inkChg>
        <pc:inkChg chg="add mod">
          <ac:chgData name="Rick Kossik" userId="003ff419-6788-4db9-aeea-eec0fd804c84" providerId="ADAL" clId="{154D6FD3-0379-4A9A-8793-1EAE78119B53}" dt="2025-05-21T21:53:27.540" v="6297"/>
          <ac:inkMkLst>
            <pc:docMk/>
            <pc:sldMk cId="2409292016" sldId="1278"/>
            <ac:inkMk id="51" creationId="{E147F3F7-36DD-1460-0111-2CB968B04DB6}"/>
          </ac:inkMkLst>
        </pc:inkChg>
        <pc:inkChg chg="add">
          <ac:chgData name="Rick Kossik" userId="003ff419-6788-4db9-aeea-eec0fd804c84" providerId="ADAL" clId="{154D6FD3-0379-4A9A-8793-1EAE78119B53}" dt="2025-05-21T21:53:27.686" v="6298" actId="9405"/>
          <ac:inkMkLst>
            <pc:docMk/>
            <pc:sldMk cId="2409292016" sldId="1278"/>
            <ac:inkMk id="53" creationId="{54E0580C-256C-8CC2-87DC-61DCA3E7C09A}"/>
          </ac:inkMkLst>
        </pc:inkChg>
        <pc:inkChg chg="add">
          <ac:chgData name="Rick Kossik" userId="003ff419-6788-4db9-aeea-eec0fd804c84" providerId="ADAL" clId="{154D6FD3-0379-4A9A-8793-1EAE78119B53}" dt="2025-05-21T21:53:28.426" v="6299" actId="9405"/>
          <ac:inkMkLst>
            <pc:docMk/>
            <pc:sldMk cId="2409292016" sldId="1278"/>
            <ac:inkMk id="54" creationId="{5BE998AA-AECD-88F1-050A-2B8547B1C340}"/>
          </ac:inkMkLst>
        </pc:inkChg>
        <pc:inkChg chg="add">
          <ac:chgData name="Rick Kossik" userId="003ff419-6788-4db9-aeea-eec0fd804c84" providerId="ADAL" clId="{154D6FD3-0379-4A9A-8793-1EAE78119B53}" dt="2025-05-21T21:53:29.121" v="6300" actId="9405"/>
          <ac:inkMkLst>
            <pc:docMk/>
            <pc:sldMk cId="2409292016" sldId="1278"/>
            <ac:inkMk id="55" creationId="{415BF2FC-F6C9-EE7D-95FC-BC571475A385}"/>
          </ac:inkMkLst>
        </pc:inkChg>
        <pc:inkChg chg="add">
          <ac:chgData name="Rick Kossik" userId="003ff419-6788-4db9-aeea-eec0fd804c84" providerId="ADAL" clId="{154D6FD3-0379-4A9A-8793-1EAE78119B53}" dt="2025-05-21T21:53:29.945" v="6301" actId="9405"/>
          <ac:inkMkLst>
            <pc:docMk/>
            <pc:sldMk cId="2409292016" sldId="1278"/>
            <ac:inkMk id="56" creationId="{33677666-3978-D0E6-4B40-D742333F0B2C}"/>
          </ac:inkMkLst>
        </pc:inkChg>
        <pc:inkChg chg="add mod">
          <ac:chgData name="Rick Kossik" userId="003ff419-6788-4db9-aeea-eec0fd804c84" providerId="ADAL" clId="{154D6FD3-0379-4A9A-8793-1EAE78119B53}" dt="2025-05-21T21:53:41.936" v="6321"/>
          <ac:inkMkLst>
            <pc:docMk/>
            <pc:sldMk cId="2409292016" sldId="1278"/>
            <ac:inkMk id="57" creationId="{FD8B40DA-7DFD-6B42-9802-E8ACF1E8A913}"/>
          </ac:inkMkLst>
        </pc:inkChg>
        <pc:inkChg chg="add mod">
          <ac:chgData name="Rick Kossik" userId="003ff419-6788-4db9-aeea-eec0fd804c84" providerId="ADAL" clId="{154D6FD3-0379-4A9A-8793-1EAE78119B53}" dt="2025-05-21T21:53:58.652" v="6344"/>
          <ac:inkMkLst>
            <pc:docMk/>
            <pc:sldMk cId="2409292016" sldId="1278"/>
            <ac:inkMk id="58" creationId="{947B705F-F029-B67C-95DC-384D7DB3E3BC}"/>
          </ac:inkMkLst>
        </pc:inkChg>
        <pc:inkChg chg="add">
          <ac:chgData name="Rick Kossik" userId="003ff419-6788-4db9-aeea-eec0fd804c84" providerId="ADAL" clId="{154D6FD3-0379-4A9A-8793-1EAE78119B53}" dt="2025-05-21T21:53:32.522" v="6304" actId="9405"/>
          <ac:inkMkLst>
            <pc:docMk/>
            <pc:sldMk cId="2409292016" sldId="1278"/>
            <ac:inkMk id="59" creationId="{D7C240B9-8DC3-9FD4-0385-7DD7DBE00B0F}"/>
          </ac:inkMkLst>
        </pc:inkChg>
        <pc:inkChg chg="add">
          <ac:chgData name="Rick Kossik" userId="003ff419-6788-4db9-aeea-eec0fd804c84" providerId="ADAL" clId="{154D6FD3-0379-4A9A-8793-1EAE78119B53}" dt="2025-05-21T21:53:32.877" v="6305" actId="9405"/>
          <ac:inkMkLst>
            <pc:docMk/>
            <pc:sldMk cId="2409292016" sldId="1278"/>
            <ac:inkMk id="60" creationId="{4CFE1F6A-85B6-D836-D67C-EFA3BD5E5469}"/>
          </ac:inkMkLst>
        </pc:inkChg>
        <pc:inkChg chg="add mod">
          <ac:chgData name="Rick Kossik" userId="003ff419-6788-4db9-aeea-eec0fd804c84" providerId="ADAL" clId="{154D6FD3-0379-4A9A-8793-1EAE78119B53}" dt="2025-05-21T21:53:58.652" v="6344"/>
          <ac:inkMkLst>
            <pc:docMk/>
            <pc:sldMk cId="2409292016" sldId="1278"/>
            <ac:inkMk id="61" creationId="{C3F5D5E5-28AC-8AF1-F3D0-F92AB9E2BC2C}"/>
          </ac:inkMkLst>
        </pc:inkChg>
        <pc:inkChg chg="add">
          <ac:chgData name="Rick Kossik" userId="003ff419-6788-4db9-aeea-eec0fd804c84" providerId="ADAL" clId="{154D6FD3-0379-4A9A-8793-1EAE78119B53}" dt="2025-05-21T21:53:34.034" v="6307" actId="9405"/>
          <ac:inkMkLst>
            <pc:docMk/>
            <pc:sldMk cId="2409292016" sldId="1278"/>
            <ac:inkMk id="62" creationId="{DEEACA20-1D43-CF26-7538-8F5DC2B7F7A2}"/>
          </ac:inkMkLst>
        </pc:inkChg>
        <pc:inkChg chg="add">
          <ac:chgData name="Rick Kossik" userId="003ff419-6788-4db9-aeea-eec0fd804c84" providerId="ADAL" clId="{154D6FD3-0379-4A9A-8793-1EAE78119B53}" dt="2025-05-21T21:53:34.495" v="6308" actId="9405"/>
          <ac:inkMkLst>
            <pc:docMk/>
            <pc:sldMk cId="2409292016" sldId="1278"/>
            <ac:inkMk id="63" creationId="{E83A5E57-879C-F5CB-8117-2A1E3894AE0D}"/>
          </ac:inkMkLst>
        </pc:inkChg>
        <pc:inkChg chg="add mod">
          <ac:chgData name="Rick Kossik" userId="003ff419-6788-4db9-aeea-eec0fd804c84" providerId="ADAL" clId="{154D6FD3-0379-4A9A-8793-1EAE78119B53}" dt="2025-05-21T21:53:58.652" v="6344"/>
          <ac:inkMkLst>
            <pc:docMk/>
            <pc:sldMk cId="2409292016" sldId="1278"/>
            <ac:inkMk id="47104" creationId="{7CB26E94-29B4-B462-7378-11A4CF2BE0F8}"/>
          </ac:inkMkLst>
        </pc:inkChg>
        <pc:inkChg chg="add">
          <ac:chgData name="Rick Kossik" userId="003ff419-6788-4db9-aeea-eec0fd804c84" providerId="ADAL" clId="{154D6FD3-0379-4A9A-8793-1EAE78119B53}" dt="2025-05-21T21:53:35.377" v="6310" actId="9405"/>
          <ac:inkMkLst>
            <pc:docMk/>
            <pc:sldMk cId="2409292016" sldId="1278"/>
            <ac:inkMk id="47105" creationId="{8B425FED-D8CB-5893-DEF0-917B3842AF67}"/>
          </ac:inkMkLst>
        </pc:inkChg>
        <pc:inkChg chg="add mod">
          <ac:chgData name="Rick Kossik" userId="003ff419-6788-4db9-aeea-eec0fd804c84" providerId="ADAL" clId="{154D6FD3-0379-4A9A-8793-1EAE78119B53}" dt="2025-05-21T21:53:58.652" v="6344"/>
          <ac:inkMkLst>
            <pc:docMk/>
            <pc:sldMk cId="2409292016" sldId="1278"/>
            <ac:inkMk id="47107" creationId="{25512DBD-F7A7-9C1F-AB6B-F7787D0FC89E}"/>
          </ac:inkMkLst>
        </pc:inkChg>
        <pc:inkChg chg="add mod">
          <ac:chgData name="Rick Kossik" userId="003ff419-6788-4db9-aeea-eec0fd804c84" providerId="ADAL" clId="{154D6FD3-0379-4A9A-8793-1EAE78119B53}" dt="2025-05-21T21:53:58.652" v="6344"/>
          <ac:inkMkLst>
            <pc:docMk/>
            <pc:sldMk cId="2409292016" sldId="1278"/>
            <ac:inkMk id="47108" creationId="{CB5AD6F3-E59F-03DB-DAE6-FE136D4769D2}"/>
          </ac:inkMkLst>
        </pc:inkChg>
        <pc:inkChg chg="add">
          <ac:chgData name="Rick Kossik" userId="003ff419-6788-4db9-aeea-eec0fd804c84" providerId="ADAL" clId="{154D6FD3-0379-4A9A-8793-1EAE78119B53}" dt="2025-05-21T21:53:37.307" v="6314" actId="9405"/>
          <ac:inkMkLst>
            <pc:docMk/>
            <pc:sldMk cId="2409292016" sldId="1278"/>
            <ac:inkMk id="47110" creationId="{BDA3A78A-E0BA-9A39-4AC1-B9135B660ED8}"/>
          </ac:inkMkLst>
        </pc:inkChg>
        <pc:inkChg chg="add">
          <ac:chgData name="Rick Kossik" userId="003ff419-6788-4db9-aeea-eec0fd804c84" providerId="ADAL" clId="{154D6FD3-0379-4A9A-8793-1EAE78119B53}" dt="2025-05-21T21:53:38.176" v="6315" actId="9405"/>
          <ac:inkMkLst>
            <pc:docMk/>
            <pc:sldMk cId="2409292016" sldId="1278"/>
            <ac:inkMk id="47111" creationId="{8D49283B-039B-34F7-362E-CBD03E889AA9}"/>
          </ac:inkMkLst>
        </pc:inkChg>
        <pc:inkChg chg="add mod">
          <ac:chgData name="Rick Kossik" userId="003ff419-6788-4db9-aeea-eec0fd804c84" providerId="ADAL" clId="{154D6FD3-0379-4A9A-8793-1EAE78119B53}" dt="2025-05-21T21:53:54.726" v="6339"/>
          <ac:inkMkLst>
            <pc:docMk/>
            <pc:sldMk cId="2409292016" sldId="1278"/>
            <ac:inkMk id="47112" creationId="{92F9CFA4-0E5B-9FEE-009E-59C75265E77E}"/>
          </ac:inkMkLst>
        </pc:inkChg>
        <pc:inkChg chg="add">
          <ac:chgData name="Rick Kossik" userId="003ff419-6788-4db9-aeea-eec0fd804c84" providerId="ADAL" clId="{154D6FD3-0379-4A9A-8793-1EAE78119B53}" dt="2025-05-21T21:53:39.996" v="6318" actId="9405"/>
          <ac:inkMkLst>
            <pc:docMk/>
            <pc:sldMk cId="2409292016" sldId="1278"/>
            <ac:inkMk id="47114" creationId="{EAD6E0A3-BDD3-FDF3-EC85-F9557CCC9184}"/>
          </ac:inkMkLst>
        </pc:inkChg>
        <pc:inkChg chg="add mod">
          <ac:chgData name="Rick Kossik" userId="003ff419-6788-4db9-aeea-eec0fd804c84" providerId="ADAL" clId="{154D6FD3-0379-4A9A-8793-1EAE78119B53}" dt="2025-05-21T21:53:41.936" v="6321"/>
          <ac:inkMkLst>
            <pc:docMk/>
            <pc:sldMk cId="2409292016" sldId="1278"/>
            <ac:inkMk id="47115" creationId="{FD7227F3-2BFA-61C3-C261-75A5DEFE5B9F}"/>
          </ac:inkMkLst>
        </pc:inkChg>
        <pc:inkChg chg="add">
          <ac:chgData name="Rick Kossik" userId="003ff419-6788-4db9-aeea-eec0fd804c84" providerId="ADAL" clId="{154D6FD3-0379-4A9A-8793-1EAE78119B53}" dt="2025-05-21T21:53:41.432" v="6320" actId="9405"/>
          <ac:inkMkLst>
            <pc:docMk/>
            <pc:sldMk cId="2409292016" sldId="1278"/>
            <ac:inkMk id="47116" creationId="{761D67DC-C39E-82B5-5A9E-5B102C42FAD0}"/>
          </ac:inkMkLst>
        </pc:inkChg>
        <pc:inkChg chg="add">
          <ac:chgData name="Rick Kossik" userId="003ff419-6788-4db9-aeea-eec0fd804c84" providerId="ADAL" clId="{154D6FD3-0379-4A9A-8793-1EAE78119B53}" dt="2025-05-21T21:53:42.308" v="6322" actId="9405"/>
          <ac:inkMkLst>
            <pc:docMk/>
            <pc:sldMk cId="2409292016" sldId="1278"/>
            <ac:inkMk id="47118" creationId="{94868A47-A172-1E2D-D013-6B5DB588CFB0}"/>
          </ac:inkMkLst>
        </pc:inkChg>
        <pc:inkChg chg="add">
          <ac:chgData name="Rick Kossik" userId="003ff419-6788-4db9-aeea-eec0fd804c84" providerId="ADAL" clId="{154D6FD3-0379-4A9A-8793-1EAE78119B53}" dt="2025-05-21T21:53:42.955" v="6323" actId="9405"/>
          <ac:inkMkLst>
            <pc:docMk/>
            <pc:sldMk cId="2409292016" sldId="1278"/>
            <ac:inkMk id="47119" creationId="{DA1BE762-896C-0C94-7A19-A763D175D3AD}"/>
          </ac:inkMkLst>
        </pc:inkChg>
        <pc:inkChg chg="add">
          <ac:chgData name="Rick Kossik" userId="003ff419-6788-4db9-aeea-eec0fd804c84" providerId="ADAL" clId="{154D6FD3-0379-4A9A-8793-1EAE78119B53}" dt="2025-05-21T21:53:43.993" v="6325" actId="9405"/>
          <ac:inkMkLst>
            <pc:docMk/>
            <pc:sldMk cId="2409292016" sldId="1278"/>
            <ac:inkMk id="47122" creationId="{FB6EBF89-D50B-5CEB-870C-0ED5314A8B2A}"/>
          </ac:inkMkLst>
        </pc:inkChg>
        <pc:inkChg chg="add">
          <ac:chgData name="Rick Kossik" userId="003ff419-6788-4db9-aeea-eec0fd804c84" providerId="ADAL" clId="{154D6FD3-0379-4A9A-8793-1EAE78119B53}" dt="2025-05-21T21:53:45.630" v="6327" actId="9405"/>
          <ac:inkMkLst>
            <pc:docMk/>
            <pc:sldMk cId="2409292016" sldId="1278"/>
            <ac:inkMk id="47124" creationId="{D2BF1785-D8B9-B7D0-B0D8-8AF8A1A7CE61}"/>
          </ac:inkMkLst>
        </pc:inkChg>
        <pc:inkChg chg="add">
          <ac:chgData name="Rick Kossik" userId="003ff419-6788-4db9-aeea-eec0fd804c84" providerId="ADAL" clId="{154D6FD3-0379-4A9A-8793-1EAE78119B53}" dt="2025-05-21T21:53:47.332" v="6329" actId="9405"/>
          <ac:inkMkLst>
            <pc:docMk/>
            <pc:sldMk cId="2409292016" sldId="1278"/>
            <ac:inkMk id="47126" creationId="{4D376F36-C662-1890-AD6B-9ABF3F9DE296}"/>
          </ac:inkMkLst>
        </pc:inkChg>
        <pc:inkChg chg="add">
          <ac:chgData name="Rick Kossik" userId="003ff419-6788-4db9-aeea-eec0fd804c84" providerId="ADAL" clId="{154D6FD3-0379-4A9A-8793-1EAE78119B53}" dt="2025-05-21T21:53:48.734" v="6331" actId="9405"/>
          <ac:inkMkLst>
            <pc:docMk/>
            <pc:sldMk cId="2409292016" sldId="1278"/>
            <ac:inkMk id="47128" creationId="{C66D06B8-5095-2B75-69E3-A443866D1AA5}"/>
          </ac:inkMkLst>
        </pc:inkChg>
        <pc:inkChg chg="add">
          <ac:chgData name="Rick Kossik" userId="003ff419-6788-4db9-aeea-eec0fd804c84" providerId="ADAL" clId="{154D6FD3-0379-4A9A-8793-1EAE78119B53}" dt="2025-05-21T21:53:49.448" v="6332" actId="9405"/>
          <ac:inkMkLst>
            <pc:docMk/>
            <pc:sldMk cId="2409292016" sldId="1278"/>
            <ac:inkMk id="47129" creationId="{4C2BA93F-2FB4-F828-9713-1B9305567BC5}"/>
          </ac:inkMkLst>
        </pc:inkChg>
        <pc:inkChg chg="add">
          <ac:chgData name="Rick Kossik" userId="003ff419-6788-4db9-aeea-eec0fd804c84" providerId="ADAL" clId="{154D6FD3-0379-4A9A-8793-1EAE78119B53}" dt="2025-05-21T21:53:50.693" v="6334" actId="9405"/>
          <ac:inkMkLst>
            <pc:docMk/>
            <pc:sldMk cId="2409292016" sldId="1278"/>
            <ac:inkMk id="47131" creationId="{A9E0EB38-A0D2-71F5-F926-D5A9EA4D406E}"/>
          </ac:inkMkLst>
        </pc:inkChg>
        <pc:inkChg chg="add">
          <ac:chgData name="Rick Kossik" userId="003ff419-6788-4db9-aeea-eec0fd804c84" providerId="ADAL" clId="{154D6FD3-0379-4A9A-8793-1EAE78119B53}" dt="2025-05-21T21:53:52.109" v="6336" actId="9405"/>
          <ac:inkMkLst>
            <pc:docMk/>
            <pc:sldMk cId="2409292016" sldId="1278"/>
            <ac:inkMk id="47133" creationId="{8A7FA837-0B31-8882-2AE3-42DB541A5587}"/>
          </ac:inkMkLst>
        </pc:inkChg>
        <pc:inkChg chg="add">
          <ac:chgData name="Rick Kossik" userId="003ff419-6788-4db9-aeea-eec0fd804c84" providerId="ADAL" clId="{154D6FD3-0379-4A9A-8793-1EAE78119B53}" dt="2025-05-21T21:53:53.716" v="6338" actId="9405"/>
          <ac:inkMkLst>
            <pc:docMk/>
            <pc:sldMk cId="2409292016" sldId="1278"/>
            <ac:inkMk id="47135" creationId="{597BDE43-E5A5-5C81-68FD-1C36796668F4}"/>
          </ac:inkMkLst>
        </pc:inkChg>
        <pc:inkChg chg="add">
          <ac:chgData name="Rick Kossik" userId="003ff419-6788-4db9-aeea-eec0fd804c84" providerId="ADAL" clId="{154D6FD3-0379-4A9A-8793-1EAE78119B53}" dt="2025-05-21T21:53:54.987" v="6340" actId="9405"/>
          <ac:inkMkLst>
            <pc:docMk/>
            <pc:sldMk cId="2409292016" sldId="1278"/>
            <ac:inkMk id="47137" creationId="{2248F8EC-0979-4350-0A4E-09AC237F23CE}"/>
          </ac:inkMkLst>
        </pc:inkChg>
        <pc:inkChg chg="add mod">
          <ac:chgData name="Rick Kossik" userId="003ff419-6788-4db9-aeea-eec0fd804c84" providerId="ADAL" clId="{154D6FD3-0379-4A9A-8793-1EAE78119B53}" dt="2025-05-21T21:53:58.652" v="6344"/>
          <ac:inkMkLst>
            <pc:docMk/>
            <pc:sldMk cId="2409292016" sldId="1278"/>
            <ac:inkMk id="47138" creationId="{02E7D09C-889D-1E8E-E5FC-FBF5712358B5}"/>
          </ac:inkMkLst>
        </pc:inkChg>
        <pc:inkChg chg="add">
          <ac:chgData name="Rick Kossik" userId="003ff419-6788-4db9-aeea-eec0fd804c84" providerId="ADAL" clId="{154D6FD3-0379-4A9A-8793-1EAE78119B53}" dt="2025-05-21T21:53:58.110" v="6343" actId="9405"/>
          <ac:inkMkLst>
            <pc:docMk/>
            <pc:sldMk cId="2409292016" sldId="1278"/>
            <ac:inkMk id="47140" creationId="{4B40AB43-50BB-66A5-87CE-E0F3838EE9CF}"/>
          </ac:inkMkLst>
        </pc:inkChg>
        <pc:inkChg chg="add del">
          <ac:chgData name="Rick Kossik" userId="003ff419-6788-4db9-aeea-eec0fd804c84" providerId="ADAL" clId="{154D6FD3-0379-4A9A-8793-1EAE78119B53}" dt="2025-05-21T21:55:29.927" v="6346" actId="9405"/>
          <ac:inkMkLst>
            <pc:docMk/>
            <pc:sldMk cId="2409292016" sldId="1278"/>
            <ac:inkMk id="47142" creationId="{BC69CF60-50F4-7BFB-70D3-B463C69884AD}"/>
          </ac:inkMkLst>
        </pc:inkChg>
        <pc:cxnChg chg="mod">
          <ac:chgData name="Rick Kossik" userId="003ff419-6788-4db9-aeea-eec0fd804c84" providerId="ADAL" clId="{154D6FD3-0379-4A9A-8793-1EAE78119B53}" dt="2025-05-21T21:42:10.994" v="5965" actId="14100"/>
          <ac:cxnSpMkLst>
            <pc:docMk/>
            <pc:sldMk cId="2409292016" sldId="1278"/>
            <ac:cxnSpMk id="6" creationId="{5916A1BB-93C2-9B32-168E-483B4C227C26}"/>
          </ac:cxnSpMkLst>
        </pc:cxnChg>
        <pc:cxnChg chg="del">
          <ac:chgData name="Rick Kossik" userId="003ff419-6788-4db9-aeea-eec0fd804c84" providerId="ADAL" clId="{154D6FD3-0379-4A9A-8793-1EAE78119B53}" dt="2025-05-21T21:42:05.290" v="5963" actId="478"/>
          <ac:cxnSpMkLst>
            <pc:docMk/>
            <pc:sldMk cId="2409292016" sldId="1278"/>
            <ac:cxnSpMk id="7" creationId="{15BDD819-5B0A-FC3A-C14E-A0B449350267}"/>
          </ac:cxnSpMkLst>
        </pc:cxnChg>
      </pc:sldChg>
      <pc:sldChg chg="addSp delSp modSp add mod ord modTransition">
        <pc:chgData name="Rick Kossik" userId="003ff419-6788-4db9-aeea-eec0fd804c84" providerId="ADAL" clId="{154D6FD3-0379-4A9A-8793-1EAE78119B53}" dt="2025-05-22T20:14:37.791" v="9697"/>
        <pc:sldMkLst>
          <pc:docMk/>
          <pc:sldMk cId="3274897792" sldId="1279"/>
        </pc:sldMkLst>
        <pc:spChg chg="mod">
          <ac:chgData name="Rick Kossik" userId="003ff419-6788-4db9-aeea-eec0fd804c84" providerId="ADAL" clId="{154D6FD3-0379-4A9A-8793-1EAE78119B53}" dt="2025-05-21T22:03:31.883" v="6431" actId="207"/>
          <ac:spMkLst>
            <pc:docMk/>
            <pc:sldMk cId="3274897792" sldId="1279"/>
            <ac:spMk id="5" creationId="{38822EA2-4AF3-3FFD-EE0D-8E9257A096A2}"/>
          </ac:spMkLst>
        </pc:spChg>
        <pc:spChg chg="mod">
          <ac:chgData name="Rick Kossik" userId="003ff419-6788-4db9-aeea-eec0fd804c84" providerId="ADAL" clId="{154D6FD3-0379-4A9A-8793-1EAE78119B53}" dt="2025-05-21T22:04:51.661" v="6543" actId="207"/>
          <ac:spMkLst>
            <pc:docMk/>
            <pc:sldMk cId="3274897792" sldId="1279"/>
            <ac:spMk id="12" creationId="{549379FE-72ED-61B8-7840-15ECDC9ACE10}"/>
          </ac:spMkLst>
        </pc:spChg>
        <pc:spChg chg="mod">
          <ac:chgData name="Rick Kossik" userId="003ff419-6788-4db9-aeea-eec0fd804c84" providerId="ADAL" clId="{154D6FD3-0379-4A9A-8793-1EAE78119B53}" dt="2025-05-21T22:04:44.603" v="6541" actId="1076"/>
          <ac:spMkLst>
            <pc:docMk/>
            <pc:sldMk cId="3274897792" sldId="1279"/>
            <ac:spMk id="13" creationId="{F4F7EAC6-5B64-9F85-772E-EF09C2C34315}"/>
          </ac:spMkLst>
        </pc:spChg>
        <pc:spChg chg="mod">
          <ac:chgData name="Rick Kossik" userId="003ff419-6788-4db9-aeea-eec0fd804c84" providerId="ADAL" clId="{154D6FD3-0379-4A9A-8793-1EAE78119B53}" dt="2025-05-21T22:02:00.637" v="6364" actId="20577"/>
          <ac:spMkLst>
            <pc:docMk/>
            <pc:sldMk cId="3274897792" sldId="1279"/>
            <ac:spMk id="47106" creationId="{8F04EB42-8896-00E5-B03A-5BE3FDE306FD}"/>
          </ac:spMkLst>
        </pc:spChg>
        <pc:grpChg chg="mod">
          <ac:chgData name="Rick Kossik" userId="003ff419-6788-4db9-aeea-eec0fd804c84" providerId="ADAL" clId="{154D6FD3-0379-4A9A-8793-1EAE78119B53}" dt="2025-05-21T22:02:26.393" v="6387"/>
          <ac:grpSpMkLst>
            <pc:docMk/>
            <pc:sldMk cId="3274897792" sldId="1279"/>
            <ac:grpSpMk id="29" creationId="{AF65959F-B9FD-8695-D78E-2B751E1CFCA9}"/>
          </ac:grpSpMkLst>
        </pc:grpChg>
        <pc:grpChg chg="add del">
          <ac:chgData name="Rick Kossik" userId="003ff419-6788-4db9-aeea-eec0fd804c84" providerId="ADAL" clId="{154D6FD3-0379-4A9A-8793-1EAE78119B53}" dt="2025-05-21T22:02:33.582" v="6407" actId="478"/>
          <ac:grpSpMkLst>
            <pc:docMk/>
            <pc:sldMk cId="3274897792" sldId="1279"/>
            <ac:grpSpMk id="47141" creationId="{333C1449-10AE-806A-98A7-E87D1F3E2D9E}"/>
          </ac:grpSpMkLst>
        </pc:grpChg>
        <pc:grpChg chg="mod">
          <ac:chgData name="Rick Kossik" userId="003ff419-6788-4db9-aeea-eec0fd804c84" providerId="ADAL" clId="{154D6FD3-0379-4A9A-8793-1EAE78119B53}" dt="2025-05-21T22:03:49.738" v="6461"/>
          <ac:grpSpMkLst>
            <pc:docMk/>
            <pc:sldMk cId="3274897792" sldId="1279"/>
            <ac:grpSpMk id="47152" creationId="{B432F826-AF09-D039-2BD6-A557D2E5F552}"/>
          </ac:grpSpMkLst>
        </pc:grpChg>
        <pc:grpChg chg="mod">
          <ac:chgData name="Rick Kossik" userId="003ff419-6788-4db9-aeea-eec0fd804c84" providerId="ADAL" clId="{154D6FD3-0379-4A9A-8793-1EAE78119B53}" dt="2025-05-21T22:03:49.738" v="6461"/>
          <ac:grpSpMkLst>
            <pc:docMk/>
            <pc:sldMk cId="3274897792" sldId="1279"/>
            <ac:grpSpMk id="47153" creationId="{511B26E8-025B-17FC-CE3E-63BC06481511}"/>
          </ac:grpSpMkLst>
        </pc:grpChg>
        <pc:grpChg chg="mod">
          <ac:chgData name="Rick Kossik" userId="003ff419-6788-4db9-aeea-eec0fd804c84" providerId="ADAL" clId="{154D6FD3-0379-4A9A-8793-1EAE78119B53}" dt="2025-05-21T22:04:01.158" v="6484"/>
          <ac:grpSpMkLst>
            <pc:docMk/>
            <pc:sldMk cId="3274897792" sldId="1279"/>
            <ac:grpSpMk id="47176" creationId="{245003E7-71A1-62F0-1A65-A07CB8FE7A24}"/>
          </ac:grpSpMkLst>
        </pc:grpChg>
        <pc:inkChg chg="add del">
          <ac:chgData name="Rick Kossik" userId="003ff419-6788-4db9-aeea-eec0fd804c84" providerId="ADAL" clId="{154D6FD3-0379-4A9A-8793-1EAE78119B53}" dt="2025-05-21T22:02:30.609" v="6405" actId="9405"/>
          <ac:inkMkLst>
            <pc:docMk/>
            <pc:sldMk cId="3274897792" sldId="1279"/>
            <ac:inkMk id="3" creationId="{FE5AF3E4-45CD-F9C3-34EB-22CFB17F348F}"/>
          </ac:inkMkLst>
        </pc:inkChg>
        <pc:inkChg chg="add del">
          <ac:chgData name="Rick Kossik" userId="003ff419-6788-4db9-aeea-eec0fd804c84" providerId="ADAL" clId="{154D6FD3-0379-4A9A-8793-1EAE78119B53}" dt="2025-05-21T22:02:30.270" v="6404" actId="9405"/>
          <ac:inkMkLst>
            <pc:docMk/>
            <pc:sldMk cId="3274897792" sldId="1279"/>
            <ac:inkMk id="4" creationId="{E220822F-0D5F-2426-9EDB-004B1C9DCFBE}"/>
          </ac:inkMkLst>
        </pc:inkChg>
        <pc:inkChg chg="add del">
          <ac:chgData name="Rick Kossik" userId="003ff419-6788-4db9-aeea-eec0fd804c84" providerId="ADAL" clId="{154D6FD3-0379-4A9A-8793-1EAE78119B53}" dt="2025-05-21T22:02:29.932" v="6403" actId="9405"/>
          <ac:inkMkLst>
            <pc:docMk/>
            <pc:sldMk cId="3274897792" sldId="1279"/>
            <ac:inkMk id="7" creationId="{55C73371-E601-A2EE-2AD2-CF7A457BB958}"/>
          </ac:inkMkLst>
        </pc:inkChg>
        <pc:inkChg chg="add del">
          <ac:chgData name="Rick Kossik" userId="003ff419-6788-4db9-aeea-eec0fd804c84" providerId="ADAL" clId="{154D6FD3-0379-4A9A-8793-1EAE78119B53}" dt="2025-05-21T22:02:29.684" v="6402" actId="9405"/>
          <ac:inkMkLst>
            <pc:docMk/>
            <pc:sldMk cId="3274897792" sldId="1279"/>
            <ac:inkMk id="10" creationId="{A3BF9C4E-FC28-E829-E9CD-DB28BF8D4FBC}"/>
          </ac:inkMkLst>
        </pc:inkChg>
        <pc:inkChg chg="add del">
          <ac:chgData name="Rick Kossik" userId="003ff419-6788-4db9-aeea-eec0fd804c84" providerId="ADAL" clId="{154D6FD3-0379-4A9A-8793-1EAE78119B53}" dt="2025-05-21T22:02:29.471" v="6401" actId="9405"/>
          <ac:inkMkLst>
            <pc:docMk/>
            <pc:sldMk cId="3274897792" sldId="1279"/>
            <ac:inkMk id="14" creationId="{C794FAA7-2388-89A6-2788-27AA33C4615E}"/>
          </ac:inkMkLst>
        </pc:inkChg>
        <pc:inkChg chg="add del">
          <ac:chgData name="Rick Kossik" userId="003ff419-6788-4db9-aeea-eec0fd804c84" providerId="ADAL" clId="{154D6FD3-0379-4A9A-8793-1EAE78119B53}" dt="2025-05-21T22:02:29.267" v="6400" actId="9405"/>
          <ac:inkMkLst>
            <pc:docMk/>
            <pc:sldMk cId="3274897792" sldId="1279"/>
            <ac:inkMk id="15" creationId="{9B6B194B-C353-1A8B-6F66-006B81BBAD59}"/>
          </ac:inkMkLst>
        </pc:inkChg>
        <pc:inkChg chg="add del">
          <ac:chgData name="Rick Kossik" userId="003ff419-6788-4db9-aeea-eec0fd804c84" providerId="ADAL" clId="{154D6FD3-0379-4A9A-8793-1EAE78119B53}" dt="2025-05-21T22:02:29.086" v="6399" actId="9405"/>
          <ac:inkMkLst>
            <pc:docMk/>
            <pc:sldMk cId="3274897792" sldId="1279"/>
            <ac:inkMk id="16" creationId="{C19DF097-B38C-E089-5F97-E93699CA11E6}"/>
          </ac:inkMkLst>
        </pc:inkChg>
        <pc:inkChg chg="add del">
          <ac:chgData name="Rick Kossik" userId="003ff419-6788-4db9-aeea-eec0fd804c84" providerId="ADAL" clId="{154D6FD3-0379-4A9A-8793-1EAE78119B53}" dt="2025-05-21T22:02:28.880" v="6398" actId="9405"/>
          <ac:inkMkLst>
            <pc:docMk/>
            <pc:sldMk cId="3274897792" sldId="1279"/>
            <ac:inkMk id="17" creationId="{2E5F3BCA-6496-1FE4-71E3-35EC3E522A23}"/>
          </ac:inkMkLst>
        </pc:inkChg>
        <pc:inkChg chg="add del">
          <ac:chgData name="Rick Kossik" userId="003ff419-6788-4db9-aeea-eec0fd804c84" providerId="ADAL" clId="{154D6FD3-0379-4A9A-8793-1EAE78119B53}" dt="2025-05-21T22:02:28.660" v="6397" actId="9405"/>
          <ac:inkMkLst>
            <pc:docMk/>
            <pc:sldMk cId="3274897792" sldId="1279"/>
            <ac:inkMk id="18" creationId="{16B0505B-826D-7850-7306-8CB3DE1CADA8}"/>
          </ac:inkMkLst>
        </pc:inkChg>
        <pc:inkChg chg="add del">
          <ac:chgData name="Rick Kossik" userId="003ff419-6788-4db9-aeea-eec0fd804c84" providerId="ADAL" clId="{154D6FD3-0379-4A9A-8793-1EAE78119B53}" dt="2025-05-21T22:02:28.449" v="6396" actId="9405"/>
          <ac:inkMkLst>
            <pc:docMk/>
            <pc:sldMk cId="3274897792" sldId="1279"/>
            <ac:inkMk id="19" creationId="{7C3A7C70-708A-7641-E8E4-CE3E3DD89184}"/>
          </ac:inkMkLst>
        </pc:inkChg>
        <pc:inkChg chg="add del">
          <ac:chgData name="Rick Kossik" userId="003ff419-6788-4db9-aeea-eec0fd804c84" providerId="ADAL" clId="{154D6FD3-0379-4A9A-8793-1EAE78119B53}" dt="2025-05-21T22:02:28.254" v="6395" actId="9405"/>
          <ac:inkMkLst>
            <pc:docMk/>
            <pc:sldMk cId="3274897792" sldId="1279"/>
            <ac:inkMk id="20" creationId="{AEF78432-591A-6381-7D85-14ECE536E84F}"/>
          </ac:inkMkLst>
        </pc:inkChg>
        <pc:inkChg chg="add del">
          <ac:chgData name="Rick Kossik" userId="003ff419-6788-4db9-aeea-eec0fd804c84" providerId="ADAL" clId="{154D6FD3-0379-4A9A-8793-1EAE78119B53}" dt="2025-05-21T22:02:28.052" v="6394" actId="9405"/>
          <ac:inkMkLst>
            <pc:docMk/>
            <pc:sldMk cId="3274897792" sldId="1279"/>
            <ac:inkMk id="21" creationId="{A024BCEA-886C-2116-DDCB-0CBAEBC3BA39}"/>
          </ac:inkMkLst>
        </pc:inkChg>
        <pc:inkChg chg="add del">
          <ac:chgData name="Rick Kossik" userId="003ff419-6788-4db9-aeea-eec0fd804c84" providerId="ADAL" clId="{154D6FD3-0379-4A9A-8793-1EAE78119B53}" dt="2025-05-21T22:02:27.841" v="6393" actId="9405"/>
          <ac:inkMkLst>
            <pc:docMk/>
            <pc:sldMk cId="3274897792" sldId="1279"/>
            <ac:inkMk id="22" creationId="{46A5E912-03C5-380E-35AA-B67D73B6173D}"/>
          </ac:inkMkLst>
        </pc:inkChg>
        <pc:inkChg chg="add del">
          <ac:chgData name="Rick Kossik" userId="003ff419-6788-4db9-aeea-eec0fd804c84" providerId="ADAL" clId="{154D6FD3-0379-4A9A-8793-1EAE78119B53}" dt="2025-05-21T22:02:27.668" v="6392" actId="9405"/>
          <ac:inkMkLst>
            <pc:docMk/>
            <pc:sldMk cId="3274897792" sldId="1279"/>
            <ac:inkMk id="23" creationId="{7CD53168-172C-CB9C-B51A-D3B4E9EFAC91}"/>
          </ac:inkMkLst>
        </pc:inkChg>
        <pc:inkChg chg="add del">
          <ac:chgData name="Rick Kossik" userId="003ff419-6788-4db9-aeea-eec0fd804c84" providerId="ADAL" clId="{154D6FD3-0379-4A9A-8793-1EAE78119B53}" dt="2025-05-21T22:02:27.467" v="6391" actId="9405"/>
          <ac:inkMkLst>
            <pc:docMk/>
            <pc:sldMk cId="3274897792" sldId="1279"/>
            <ac:inkMk id="24" creationId="{58B8F689-D801-B54C-830E-A5F3BB6C1B97}"/>
          </ac:inkMkLst>
        </pc:inkChg>
        <pc:inkChg chg="add del">
          <ac:chgData name="Rick Kossik" userId="003ff419-6788-4db9-aeea-eec0fd804c84" providerId="ADAL" clId="{154D6FD3-0379-4A9A-8793-1EAE78119B53}" dt="2025-05-21T22:02:27.262" v="6390" actId="9405"/>
          <ac:inkMkLst>
            <pc:docMk/>
            <pc:sldMk cId="3274897792" sldId="1279"/>
            <ac:inkMk id="25" creationId="{006171C8-56A4-4A74-35C7-5E8BB8CFB216}"/>
          </ac:inkMkLst>
        </pc:inkChg>
        <pc:inkChg chg="add del mod">
          <ac:chgData name="Rick Kossik" userId="003ff419-6788-4db9-aeea-eec0fd804c84" providerId="ADAL" clId="{154D6FD3-0379-4A9A-8793-1EAE78119B53}" dt="2025-05-21T22:02:27.060" v="6389" actId="9405"/>
          <ac:inkMkLst>
            <pc:docMk/>
            <pc:sldMk cId="3274897792" sldId="1279"/>
            <ac:inkMk id="26" creationId="{08114717-9F1B-D692-F48D-C43CC3AC1E93}"/>
          </ac:inkMkLst>
        </pc:inkChg>
        <pc:inkChg chg="add del mod">
          <ac:chgData name="Rick Kossik" userId="003ff419-6788-4db9-aeea-eec0fd804c84" providerId="ADAL" clId="{154D6FD3-0379-4A9A-8793-1EAE78119B53}" dt="2025-05-21T22:02:26.835" v="6388" actId="9405"/>
          <ac:inkMkLst>
            <pc:docMk/>
            <pc:sldMk cId="3274897792" sldId="1279"/>
            <ac:inkMk id="27" creationId="{8E7258C3-4915-199F-1097-77F0C2639722}"/>
          </ac:inkMkLst>
        </pc:inkChg>
        <pc:inkChg chg="add del">
          <ac:chgData name="Rick Kossik" userId="003ff419-6788-4db9-aeea-eec0fd804c84" providerId="ADAL" clId="{154D6FD3-0379-4A9A-8793-1EAE78119B53}" dt="2025-05-21T22:02:26.393" v="6387"/>
          <ac:inkMkLst>
            <pc:docMk/>
            <pc:sldMk cId="3274897792" sldId="1279"/>
            <ac:inkMk id="28" creationId="{F5A0D30B-3DE5-A08F-0375-3DA6CC4836A5}"/>
          </ac:inkMkLst>
        </pc:inkChg>
        <pc:inkChg chg="add">
          <ac:chgData name="Rick Kossik" userId="003ff419-6788-4db9-aeea-eec0fd804c84" providerId="ADAL" clId="{154D6FD3-0379-4A9A-8793-1EAE78119B53}" dt="2025-05-21T22:03:38.766" v="6432" actId="9405"/>
          <ac:inkMkLst>
            <pc:docMk/>
            <pc:sldMk cId="3274897792" sldId="1279"/>
            <ac:inkMk id="30" creationId="{3B9BE2E8-FCCE-FCB5-E5C5-576B618A5609}"/>
          </ac:inkMkLst>
        </pc:inkChg>
        <pc:inkChg chg="add">
          <ac:chgData name="Rick Kossik" userId="003ff419-6788-4db9-aeea-eec0fd804c84" providerId="ADAL" clId="{154D6FD3-0379-4A9A-8793-1EAE78119B53}" dt="2025-05-21T22:03:39.129" v="6433" actId="9405"/>
          <ac:inkMkLst>
            <pc:docMk/>
            <pc:sldMk cId="3274897792" sldId="1279"/>
            <ac:inkMk id="31" creationId="{840F7008-82B9-9538-E2B8-1541B331EDA0}"/>
          </ac:inkMkLst>
        </pc:inkChg>
        <pc:inkChg chg="add">
          <ac:chgData name="Rick Kossik" userId="003ff419-6788-4db9-aeea-eec0fd804c84" providerId="ADAL" clId="{154D6FD3-0379-4A9A-8793-1EAE78119B53}" dt="2025-05-21T22:03:39.485" v="6434" actId="9405"/>
          <ac:inkMkLst>
            <pc:docMk/>
            <pc:sldMk cId="3274897792" sldId="1279"/>
            <ac:inkMk id="39" creationId="{BAA6B7B4-97F9-B0E0-0A81-BD58B1F54857}"/>
          </ac:inkMkLst>
        </pc:inkChg>
        <pc:inkChg chg="add">
          <ac:chgData name="Rick Kossik" userId="003ff419-6788-4db9-aeea-eec0fd804c84" providerId="ADAL" clId="{154D6FD3-0379-4A9A-8793-1EAE78119B53}" dt="2025-05-21T22:03:39.827" v="6435" actId="9405"/>
          <ac:inkMkLst>
            <pc:docMk/>
            <pc:sldMk cId="3274897792" sldId="1279"/>
            <ac:inkMk id="40" creationId="{C0A1EC77-A77F-4FE5-7561-97387C6423C0}"/>
          </ac:inkMkLst>
        </pc:inkChg>
        <pc:inkChg chg="add">
          <ac:chgData name="Rick Kossik" userId="003ff419-6788-4db9-aeea-eec0fd804c84" providerId="ADAL" clId="{154D6FD3-0379-4A9A-8793-1EAE78119B53}" dt="2025-05-21T22:03:40.154" v="6436" actId="9405"/>
          <ac:inkMkLst>
            <pc:docMk/>
            <pc:sldMk cId="3274897792" sldId="1279"/>
            <ac:inkMk id="48" creationId="{D75C1A43-DFF8-7F01-126D-0D3E82CE1445}"/>
          </ac:inkMkLst>
        </pc:inkChg>
        <pc:inkChg chg="add">
          <ac:chgData name="Rick Kossik" userId="003ff419-6788-4db9-aeea-eec0fd804c84" providerId="ADAL" clId="{154D6FD3-0379-4A9A-8793-1EAE78119B53}" dt="2025-05-21T22:03:40.409" v="6437" actId="9405"/>
          <ac:inkMkLst>
            <pc:docMk/>
            <pc:sldMk cId="3274897792" sldId="1279"/>
            <ac:inkMk id="52" creationId="{50B3014A-49CC-298A-F237-C817BCE113E4}"/>
          </ac:inkMkLst>
        </pc:inkChg>
        <pc:inkChg chg="add">
          <ac:chgData name="Rick Kossik" userId="003ff419-6788-4db9-aeea-eec0fd804c84" providerId="ADAL" clId="{154D6FD3-0379-4A9A-8793-1EAE78119B53}" dt="2025-05-21T22:03:40.707" v="6438" actId="9405"/>
          <ac:inkMkLst>
            <pc:docMk/>
            <pc:sldMk cId="3274897792" sldId="1279"/>
            <ac:inkMk id="47109" creationId="{E52A88EA-96EF-BB06-BCC8-514B79AB3527}"/>
          </ac:inkMkLst>
        </pc:inkChg>
        <pc:inkChg chg="add">
          <ac:chgData name="Rick Kossik" userId="003ff419-6788-4db9-aeea-eec0fd804c84" providerId="ADAL" clId="{154D6FD3-0379-4A9A-8793-1EAE78119B53}" dt="2025-05-21T22:03:41.127" v="6439" actId="9405"/>
          <ac:inkMkLst>
            <pc:docMk/>
            <pc:sldMk cId="3274897792" sldId="1279"/>
            <ac:inkMk id="47113" creationId="{ECD600E5-0B15-ECA6-91D7-59D7235DC0C7}"/>
          </ac:inkMkLst>
        </pc:inkChg>
        <pc:inkChg chg="add">
          <ac:chgData name="Rick Kossik" userId="003ff419-6788-4db9-aeea-eec0fd804c84" providerId="ADAL" clId="{154D6FD3-0379-4A9A-8793-1EAE78119B53}" dt="2025-05-21T22:03:41.405" v="6440" actId="9405"/>
          <ac:inkMkLst>
            <pc:docMk/>
            <pc:sldMk cId="3274897792" sldId="1279"/>
            <ac:inkMk id="47117" creationId="{8F25D0A1-D988-5450-0FFA-6CC8AFCE79C0}"/>
          </ac:inkMkLst>
        </pc:inkChg>
        <pc:inkChg chg="add">
          <ac:chgData name="Rick Kossik" userId="003ff419-6788-4db9-aeea-eec0fd804c84" providerId="ADAL" clId="{154D6FD3-0379-4A9A-8793-1EAE78119B53}" dt="2025-05-21T22:03:41.723" v="6441" actId="9405"/>
          <ac:inkMkLst>
            <pc:docMk/>
            <pc:sldMk cId="3274897792" sldId="1279"/>
            <ac:inkMk id="47120" creationId="{D2B8F8DA-2966-06EA-DE3B-E21322BC58E5}"/>
          </ac:inkMkLst>
        </pc:inkChg>
        <pc:inkChg chg="add">
          <ac:chgData name="Rick Kossik" userId="003ff419-6788-4db9-aeea-eec0fd804c84" providerId="ADAL" clId="{154D6FD3-0379-4A9A-8793-1EAE78119B53}" dt="2025-05-21T22:03:42.293" v="6442" actId="9405"/>
          <ac:inkMkLst>
            <pc:docMk/>
            <pc:sldMk cId="3274897792" sldId="1279"/>
            <ac:inkMk id="47121" creationId="{34681E83-CDE4-6D8E-BEFC-9178B4A617BC}"/>
          </ac:inkMkLst>
        </pc:inkChg>
        <pc:inkChg chg="add">
          <ac:chgData name="Rick Kossik" userId="003ff419-6788-4db9-aeea-eec0fd804c84" providerId="ADAL" clId="{154D6FD3-0379-4A9A-8793-1EAE78119B53}" dt="2025-05-21T22:03:42.811" v="6443" actId="9405"/>
          <ac:inkMkLst>
            <pc:docMk/>
            <pc:sldMk cId="3274897792" sldId="1279"/>
            <ac:inkMk id="47123" creationId="{773C591F-CF23-6657-68B1-F6057CEE4416}"/>
          </ac:inkMkLst>
        </pc:inkChg>
        <pc:inkChg chg="add">
          <ac:chgData name="Rick Kossik" userId="003ff419-6788-4db9-aeea-eec0fd804c84" providerId="ADAL" clId="{154D6FD3-0379-4A9A-8793-1EAE78119B53}" dt="2025-05-21T22:03:43.138" v="6444" actId="9405"/>
          <ac:inkMkLst>
            <pc:docMk/>
            <pc:sldMk cId="3274897792" sldId="1279"/>
            <ac:inkMk id="47125" creationId="{50745F9C-096E-15F3-6170-7962E26E1ED1}"/>
          </ac:inkMkLst>
        </pc:inkChg>
        <pc:inkChg chg="add">
          <ac:chgData name="Rick Kossik" userId="003ff419-6788-4db9-aeea-eec0fd804c84" providerId="ADAL" clId="{154D6FD3-0379-4A9A-8793-1EAE78119B53}" dt="2025-05-21T22:03:43.452" v="6445" actId="9405"/>
          <ac:inkMkLst>
            <pc:docMk/>
            <pc:sldMk cId="3274897792" sldId="1279"/>
            <ac:inkMk id="47127" creationId="{9A3295B8-D485-6D4E-69E6-FAE33CC39687}"/>
          </ac:inkMkLst>
        </pc:inkChg>
        <pc:inkChg chg="add mod">
          <ac:chgData name="Rick Kossik" userId="003ff419-6788-4db9-aeea-eec0fd804c84" providerId="ADAL" clId="{154D6FD3-0379-4A9A-8793-1EAE78119B53}" dt="2025-05-21T22:03:49.738" v="6461"/>
          <ac:inkMkLst>
            <pc:docMk/>
            <pc:sldMk cId="3274897792" sldId="1279"/>
            <ac:inkMk id="47130" creationId="{24432800-59E3-B834-832B-2D5BF75012B6}"/>
          </ac:inkMkLst>
        </pc:inkChg>
        <pc:inkChg chg="add mod">
          <ac:chgData name="Rick Kossik" userId="003ff419-6788-4db9-aeea-eec0fd804c84" providerId="ADAL" clId="{154D6FD3-0379-4A9A-8793-1EAE78119B53}" dt="2025-05-21T22:03:49.738" v="6461"/>
          <ac:inkMkLst>
            <pc:docMk/>
            <pc:sldMk cId="3274897792" sldId="1279"/>
            <ac:inkMk id="47132" creationId="{2F9F6479-3D34-AE48-C988-9D57ECF88186}"/>
          </ac:inkMkLst>
        </pc:inkChg>
        <pc:inkChg chg="add">
          <ac:chgData name="Rick Kossik" userId="003ff419-6788-4db9-aeea-eec0fd804c84" providerId="ADAL" clId="{154D6FD3-0379-4A9A-8793-1EAE78119B53}" dt="2025-05-21T22:03:44.655" v="6448" actId="9405"/>
          <ac:inkMkLst>
            <pc:docMk/>
            <pc:sldMk cId="3274897792" sldId="1279"/>
            <ac:inkMk id="47134" creationId="{E8CE0073-09DA-3C1A-4EF8-462FCBE5392F}"/>
          </ac:inkMkLst>
        </pc:inkChg>
        <pc:inkChg chg="add">
          <ac:chgData name="Rick Kossik" userId="003ff419-6788-4db9-aeea-eec0fd804c84" providerId="ADAL" clId="{154D6FD3-0379-4A9A-8793-1EAE78119B53}" dt="2025-05-21T22:03:45.138" v="6449" actId="9405"/>
          <ac:inkMkLst>
            <pc:docMk/>
            <pc:sldMk cId="3274897792" sldId="1279"/>
            <ac:inkMk id="47136" creationId="{29CFC625-C527-C20E-3716-B18730E2EB45}"/>
          </ac:inkMkLst>
        </pc:inkChg>
        <pc:inkChg chg="add">
          <ac:chgData name="Rick Kossik" userId="003ff419-6788-4db9-aeea-eec0fd804c84" providerId="ADAL" clId="{154D6FD3-0379-4A9A-8793-1EAE78119B53}" dt="2025-05-21T22:03:45.355" v="6450" actId="9405"/>
          <ac:inkMkLst>
            <pc:docMk/>
            <pc:sldMk cId="3274897792" sldId="1279"/>
            <ac:inkMk id="47139" creationId="{664BF1F9-52D0-1359-C96A-88C628C8BF42}"/>
          </ac:inkMkLst>
        </pc:inkChg>
        <pc:inkChg chg="add mod">
          <ac:chgData name="Rick Kossik" userId="003ff419-6788-4db9-aeea-eec0fd804c84" providerId="ADAL" clId="{154D6FD3-0379-4A9A-8793-1EAE78119B53}" dt="2025-05-21T22:03:49.738" v="6461"/>
          <ac:inkMkLst>
            <pc:docMk/>
            <pc:sldMk cId="3274897792" sldId="1279"/>
            <ac:inkMk id="47142" creationId="{409880F0-5BBA-C957-D28A-B742148C1FCC}"/>
          </ac:inkMkLst>
        </pc:inkChg>
        <pc:inkChg chg="add mod">
          <ac:chgData name="Rick Kossik" userId="003ff419-6788-4db9-aeea-eec0fd804c84" providerId="ADAL" clId="{154D6FD3-0379-4A9A-8793-1EAE78119B53}" dt="2025-05-21T22:03:49.738" v="6461"/>
          <ac:inkMkLst>
            <pc:docMk/>
            <pc:sldMk cId="3274897792" sldId="1279"/>
            <ac:inkMk id="47143" creationId="{FF98287E-65E8-FAE2-9ABB-1E91142A39EB}"/>
          </ac:inkMkLst>
        </pc:inkChg>
        <pc:inkChg chg="add">
          <ac:chgData name="Rick Kossik" userId="003ff419-6788-4db9-aeea-eec0fd804c84" providerId="ADAL" clId="{154D6FD3-0379-4A9A-8793-1EAE78119B53}" dt="2025-05-21T22:03:46.283" v="6453" actId="9405"/>
          <ac:inkMkLst>
            <pc:docMk/>
            <pc:sldMk cId="3274897792" sldId="1279"/>
            <ac:inkMk id="47144" creationId="{DD6A1F6E-706C-2A3B-BDCE-AFA05E8AF6F4}"/>
          </ac:inkMkLst>
        </pc:inkChg>
        <pc:inkChg chg="add">
          <ac:chgData name="Rick Kossik" userId="003ff419-6788-4db9-aeea-eec0fd804c84" providerId="ADAL" clId="{154D6FD3-0379-4A9A-8793-1EAE78119B53}" dt="2025-05-21T22:03:46.724" v="6454" actId="9405"/>
          <ac:inkMkLst>
            <pc:docMk/>
            <pc:sldMk cId="3274897792" sldId="1279"/>
            <ac:inkMk id="47145" creationId="{5F385DD4-A198-4F4B-59EB-51EA33410544}"/>
          </ac:inkMkLst>
        </pc:inkChg>
        <pc:inkChg chg="add">
          <ac:chgData name="Rick Kossik" userId="003ff419-6788-4db9-aeea-eec0fd804c84" providerId="ADAL" clId="{154D6FD3-0379-4A9A-8793-1EAE78119B53}" dt="2025-05-21T22:03:47.307" v="6455" actId="9405"/>
          <ac:inkMkLst>
            <pc:docMk/>
            <pc:sldMk cId="3274897792" sldId="1279"/>
            <ac:inkMk id="47146" creationId="{826A542F-DFFC-6289-D42E-ED10546A1ACB}"/>
          </ac:inkMkLst>
        </pc:inkChg>
        <pc:inkChg chg="add">
          <ac:chgData name="Rick Kossik" userId="003ff419-6788-4db9-aeea-eec0fd804c84" providerId="ADAL" clId="{154D6FD3-0379-4A9A-8793-1EAE78119B53}" dt="2025-05-21T22:03:47.628" v="6456" actId="9405"/>
          <ac:inkMkLst>
            <pc:docMk/>
            <pc:sldMk cId="3274897792" sldId="1279"/>
            <ac:inkMk id="47147" creationId="{823B4B7C-EF93-25A6-DA21-9A759979E698}"/>
          </ac:inkMkLst>
        </pc:inkChg>
        <pc:inkChg chg="add">
          <ac:chgData name="Rick Kossik" userId="003ff419-6788-4db9-aeea-eec0fd804c84" providerId="ADAL" clId="{154D6FD3-0379-4A9A-8793-1EAE78119B53}" dt="2025-05-21T22:03:47.961" v="6457" actId="9405"/>
          <ac:inkMkLst>
            <pc:docMk/>
            <pc:sldMk cId="3274897792" sldId="1279"/>
            <ac:inkMk id="47148" creationId="{10B0A07F-093F-5E19-7073-47B14A292047}"/>
          </ac:inkMkLst>
        </pc:inkChg>
        <pc:inkChg chg="add">
          <ac:chgData name="Rick Kossik" userId="003ff419-6788-4db9-aeea-eec0fd804c84" providerId="ADAL" clId="{154D6FD3-0379-4A9A-8793-1EAE78119B53}" dt="2025-05-21T22:03:48.321" v="6458" actId="9405"/>
          <ac:inkMkLst>
            <pc:docMk/>
            <pc:sldMk cId="3274897792" sldId="1279"/>
            <ac:inkMk id="47149" creationId="{BE6D42D5-DE39-81FE-0299-CAB53FF954BD}"/>
          </ac:inkMkLst>
        </pc:inkChg>
        <pc:inkChg chg="add">
          <ac:chgData name="Rick Kossik" userId="003ff419-6788-4db9-aeea-eec0fd804c84" providerId="ADAL" clId="{154D6FD3-0379-4A9A-8793-1EAE78119B53}" dt="2025-05-21T22:03:48.835" v="6459" actId="9405"/>
          <ac:inkMkLst>
            <pc:docMk/>
            <pc:sldMk cId="3274897792" sldId="1279"/>
            <ac:inkMk id="47150" creationId="{C08000EE-A5E0-8E5C-C495-62E2696635A0}"/>
          </ac:inkMkLst>
        </pc:inkChg>
        <pc:inkChg chg="add">
          <ac:chgData name="Rick Kossik" userId="003ff419-6788-4db9-aeea-eec0fd804c84" providerId="ADAL" clId="{154D6FD3-0379-4A9A-8793-1EAE78119B53}" dt="2025-05-21T22:03:49.158" v="6460" actId="9405"/>
          <ac:inkMkLst>
            <pc:docMk/>
            <pc:sldMk cId="3274897792" sldId="1279"/>
            <ac:inkMk id="47151" creationId="{8196AB13-3A4E-C280-46CA-1996004D3E4C}"/>
          </ac:inkMkLst>
        </pc:inkChg>
        <pc:inkChg chg="add">
          <ac:chgData name="Rick Kossik" userId="003ff419-6788-4db9-aeea-eec0fd804c84" providerId="ADAL" clId="{154D6FD3-0379-4A9A-8793-1EAE78119B53}" dt="2025-05-21T22:03:49.863" v="6462" actId="9405"/>
          <ac:inkMkLst>
            <pc:docMk/>
            <pc:sldMk cId="3274897792" sldId="1279"/>
            <ac:inkMk id="47154" creationId="{F1BA8D87-B282-6615-87D6-579E9005E5D4}"/>
          </ac:inkMkLst>
        </pc:inkChg>
        <pc:inkChg chg="add">
          <ac:chgData name="Rick Kossik" userId="003ff419-6788-4db9-aeea-eec0fd804c84" providerId="ADAL" clId="{154D6FD3-0379-4A9A-8793-1EAE78119B53}" dt="2025-05-21T22:03:50.684" v="6463" actId="9405"/>
          <ac:inkMkLst>
            <pc:docMk/>
            <pc:sldMk cId="3274897792" sldId="1279"/>
            <ac:inkMk id="47155" creationId="{F9BC7E1B-1090-5C72-57EF-287677269644}"/>
          </ac:inkMkLst>
        </pc:inkChg>
        <pc:inkChg chg="add">
          <ac:chgData name="Rick Kossik" userId="003ff419-6788-4db9-aeea-eec0fd804c84" providerId="ADAL" clId="{154D6FD3-0379-4A9A-8793-1EAE78119B53}" dt="2025-05-21T22:03:51.286" v="6464" actId="9405"/>
          <ac:inkMkLst>
            <pc:docMk/>
            <pc:sldMk cId="3274897792" sldId="1279"/>
            <ac:inkMk id="47156" creationId="{ABCBB167-CE8B-0EB0-2F11-2FDE92713CF8}"/>
          </ac:inkMkLst>
        </pc:inkChg>
        <pc:inkChg chg="add">
          <ac:chgData name="Rick Kossik" userId="003ff419-6788-4db9-aeea-eec0fd804c84" providerId="ADAL" clId="{154D6FD3-0379-4A9A-8793-1EAE78119B53}" dt="2025-05-21T22:03:51.984" v="6465" actId="9405"/>
          <ac:inkMkLst>
            <pc:docMk/>
            <pc:sldMk cId="3274897792" sldId="1279"/>
            <ac:inkMk id="47157" creationId="{E1B22D7A-5151-8F46-6836-81C75CFA79E9}"/>
          </ac:inkMkLst>
        </pc:inkChg>
        <pc:inkChg chg="add">
          <ac:chgData name="Rick Kossik" userId="003ff419-6788-4db9-aeea-eec0fd804c84" providerId="ADAL" clId="{154D6FD3-0379-4A9A-8793-1EAE78119B53}" dt="2025-05-21T22:03:52.413" v="6466" actId="9405"/>
          <ac:inkMkLst>
            <pc:docMk/>
            <pc:sldMk cId="3274897792" sldId="1279"/>
            <ac:inkMk id="47158" creationId="{C2DB1E3C-43C2-4C57-D479-CC52A2E7A6C2}"/>
          </ac:inkMkLst>
        </pc:inkChg>
        <pc:inkChg chg="add">
          <ac:chgData name="Rick Kossik" userId="003ff419-6788-4db9-aeea-eec0fd804c84" providerId="ADAL" clId="{154D6FD3-0379-4A9A-8793-1EAE78119B53}" dt="2025-05-21T22:03:53.058" v="6467" actId="9405"/>
          <ac:inkMkLst>
            <pc:docMk/>
            <pc:sldMk cId="3274897792" sldId="1279"/>
            <ac:inkMk id="47159" creationId="{B79F191C-2A58-6F0D-A449-E9847C0534B4}"/>
          </ac:inkMkLst>
        </pc:inkChg>
        <pc:inkChg chg="add">
          <ac:chgData name="Rick Kossik" userId="003ff419-6788-4db9-aeea-eec0fd804c84" providerId="ADAL" clId="{154D6FD3-0379-4A9A-8793-1EAE78119B53}" dt="2025-05-21T22:03:53.514" v="6468" actId="9405"/>
          <ac:inkMkLst>
            <pc:docMk/>
            <pc:sldMk cId="3274897792" sldId="1279"/>
            <ac:inkMk id="47160" creationId="{376823BB-2162-9D57-661B-A50D56E836A4}"/>
          </ac:inkMkLst>
        </pc:inkChg>
        <pc:inkChg chg="add">
          <ac:chgData name="Rick Kossik" userId="003ff419-6788-4db9-aeea-eec0fd804c84" providerId="ADAL" clId="{154D6FD3-0379-4A9A-8793-1EAE78119B53}" dt="2025-05-21T22:03:53.972" v="6469" actId="9405"/>
          <ac:inkMkLst>
            <pc:docMk/>
            <pc:sldMk cId="3274897792" sldId="1279"/>
            <ac:inkMk id="47161" creationId="{24607A4C-313C-5880-C684-4F7079B7ABFB}"/>
          </ac:inkMkLst>
        </pc:inkChg>
        <pc:inkChg chg="add">
          <ac:chgData name="Rick Kossik" userId="003ff419-6788-4db9-aeea-eec0fd804c84" providerId="ADAL" clId="{154D6FD3-0379-4A9A-8793-1EAE78119B53}" dt="2025-05-21T22:03:54.398" v="6470" actId="9405"/>
          <ac:inkMkLst>
            <pc:docMk/>
            <pc:sldMk cId="3274897792" sldId="1279"/>
            <ac:inkMk id="47162" creationId="{24424D90-01F2-A41D-EB65-7A2F16036A2B}"/>
          </ac:inkMkLst>
        </pc:inkChg>
        <pc:inkChg chg="add">
          <ac:chgData name="Rick Kossik" userId="003ff419-6788-4db9-aeea-eec0fd804c84" providerId="ADAL" clId="{154D6FD3-0379-4A9A-8793-1EAE78119B53}" dt="2025-05-21T22:03:54.864" v="6471" actId="9405"/>
          <ac:inkMkLst>
            <pc:docMk/>
            <pc:sldMk cId="3274897792" sldId="1279"/>
            <ac:inkMk id="47163" creationId="{78649D54-5775-020A-7DAA-2CB8F8338C53}"/>
          </ac:inkMkLst>
        </pc:inkChg>
        <pc:inkChg chg="add">
          <ac:chgData name="Rick Kossik" userId="003ff419-6788-4db9-aeea-eec0fd804c84" providerId="ADAL" clId="{154D6FD3-0379-4A9A-8793-1EAE78119B53}" dt="2025-05-21T22:03:55.328" v="6472" actId="9405"/>
          <ac:inkMkLst>
            <pc:docMk/>
            <pc:sldMk cId="3274897792" sldId="1279"/>
            <ac:inkMk id="47164" creationId="{7160D844-FEB3-01EB-15CC-AE659FD50436}"/>
          </ac:inkMkLst>
        </pc:inkChg>
        <pc:inkChg chg="add">
          <ac:chgData name="Rick Kossik" userId="003ff419-6788-4db9-aeea-eec0fd804c84" providerId="ADAL" clId="{154D6FD3-0379-4A9A-8793-1EAE78119B53}" dt="2025-05-21T22:03:56.208" v="6473" actId="9405"/>
          <ac:inkMkLst>
            <pc:docMk/>
            <pc:sldMk cId="3274897792" sldId="1279"/>
            <ac:inkMk id="47165" creationId="{95BEF28F-C07B-FB3E-4139-137307EAF441}"/>
          </ac:inkMkLst>
        </pc:inkChg>
        <pc:inkChg chg="add">
          <ac:chgData name="Rick Kossik" userId="003ff419-6788-4db9-aeea-eec0fd804c84" providerId="ADAL" clId="{154D6FD3-0379-4A9A-8793-1EAE78119B53}" dt="2025-05-21T22:03:56.507" v="6474" actId="9405"/>
          <ac:inkMkLst>
            <pc:docMk/>
            <pc:sldMk cId="3274897792" sldId="1279"/>
            <ac:inkMk id="47166" creationId="{436747E2-B679-207E-968C-949D2524E0A8}"/>
          </ac:inkMkLst>
        </pc:inkChg>
        <pc:inkChg chg="add">
          <ac:chgData name="Rick Kossik" userId="003ff419-6788-4db9-aeea-eec0fd804c84" providerId="ADAL" clId="{154D6FD3-0379-4A9A-8793-1EAE78119B53}" dt="2025-05-21T22:03:56.996" v="6475" actId="9405"/>
          <ac:inkMkLst>
            <pc:docMk/>
            <pc:sldMk cId="3274897792" sldId="1279"/>
            <ac:inkMk id="47167" creationId="{3B818A30-D4E8-FDBF-D3AE-C05DC982E9F2}"/>
          </ac:inkMkLst>
        </pc:inkChg>
        <pc:inkChg chg="add">
          <ac:chgData name="Rick Kossik" userId="003ff419-6788-4db9-aeea-eec0fd804c84" providerId="ADAL" clId="{154D6FD3-0379-4A9A-8793-1EAE78119B53}" dt="2025-05-21T22:03:57.469" v="6476" actId="9405"/>
          <ac:inkMkLst>
            <pc:docMk/>
            <pc:sldMk cId="3274897792" sldId="1279"/>
            <ac:inkMk id="47168" creationId="{792C5AE6-26F9-6233-044D-E3B559A2C35A}"/>
          </ac:inkMkLst>
        </pc:inkChg>
        <pc:inkChg chg="add">
          <ac:chgData name="Rick Kossik" userId="003ff419-6788-4db9-aeea-eec0fd804c84" providerId="ADAL" clId="{154D6FD3-0379-4A9A-8793-1EAE78119B53}" dt="2025-05-21T22:03:58.182" v="6477" actId="9405"/>
          <ac:inkMkLst>
            <pc:docMk/>
            <pc:sldMk cId="3274897792" sldId="1279"/>
            <ac:inkMk id="47169" creationId="{F1FFBE02-CF8F-E5FF-0FDF-70D2FAB1D172}"/>
          </ac:inkMkLst>
        </pc:inkChg>
        <pc:inkChg chg="add">
          <ac:chgData name="Rick Kossik" userId="003ff419-6788-4db9-aeea-eec0fd804c84" providerId="ADAL" clId="{154D6FD3-0379-4A9A-8793-1EAE78119B53}" dt="2025-05-21T22:03:58.632" v="6478" actId="9405"/>
          <ac:inkMkLst>
            <pc:docMk/>
            <pc:sldMk cId="3274897792" sldId="1279"/>
            <ac:inkMk id="47170" creationId="{6B1257E7-8580-E5F2-4E15-B44EF1F99E30}"/>
          </ac:inkMkLst>
        </pc:inkChg>
        <pc:inkChg chg="add mod">
          <ac:chgData name="Rick Kossik" userId="003ff419-6788-4db9-aeea-eec0fd804c84" providerId="ADAL" clId="{154D6FD3-0379-4A9A-8793-1EAE78119B53}" dt="2025-05-21T22:04:01.158" v="6484"/>
          <ac:inkMkLst>
            <pc:docMk/>
            <pc:sldMk cId="3274897792" sldId="1279"/>
            <ac:inkMk id="47171" creationId="{93B79964-331E-9582-A242-ADE20B049A95}"/>
          </ac:inkMkLst>
        </pc:inkChg>
        <pc:inkChg chg="add mod">
          <ac:chgData name="Rick Kossik" userId="003ff419-6788-4db9-aeea-eec0fd804c84" providerId="ADAL" clId="{154D6FD3-0379-4A9A-8793-1EAE78119B53}" dt="2025-05-21T22:04:01.158" v="6484"/>
          <ac:inkMkLst>
            <pc:docMk/>
            <pc:sldMk cId="3274897792" sldId="1279"/>
            <ac:inkMk id="47172" creationId="{A7CF922A-5481-61C1-8EC3-B68DBE81D3F6}"/>
          </ac:inkMkLst>
        </pc:inkChg>
        <pc:inkChg chg="add">
          <ac:chgData name="Rick Kossik" userId="003ff419-6788-4db9-aeea-eec0fd804c84" providerId="ADAL" clId="{154D6FD3-0379-4A9A-8793-1EAE78119B53}" dt="2025-05-21T22:03:59.717" v="6481" actId="9405"/>
          <ac:inkMkLst>
            <pc:docMk/>
            <pc:sldMk cId="3274897792" sldId="1279"/>
            <ac:inkMk id="47173" creationId="{12950F85-2D80-D9E0-7B79-1655A68011C8}"/>
          </ac:inkMkLst>
        </pc:inkChg>
        <pc:inkChg chg="add">
          <ac:chgData name="Rick Kossik" userId="003ff419-6788-4db9-aeea-eec0fd804c84" providerId="ADAL" clId="{154D6FD3-0379-4A9A-8793-1EAE78119B53}" dt="2025-05-21T22:04:00.139" v="6482" actId="9405"/>
          <ac:inkMkLst>
            <pc:docMk/>
            <pc:sldMk cId="3274897792" sldId="1279"/>
            <ac:inkMk id="47174" creationId="{C28C2E11-834D-BAB7-28F7-3DC87E355105}"/>
          </ac:inkMkLst>
        </pc:inkChg>
        <pc:inkChg chg="add">
          <ac:chgData name="Rick Kossik" userId="003ff419-6788-4db9-aeea-eec0fd804c84" providerId="ADAL" clId="{154D6FD3-0379-4A9A-8793-1EAE78119B53}" dt="2025-05-21T22:04:00.566" v="6483" actId="9405"/>
          <ac:inkMkLst>
            <pc:docMk/>
            <pc:sldMk cId="3274897792" sldId="1279"/>
            <ac:inkMk id="47175" creationId="{C1A6A0D3-7132-E776-3F92-F32C857FCB1F}"/>
          </ac:inkMkLst>
        </pc:inkChg>
        <pc:inkChg chg="add">
          <ac:chgData name="Rick Kossik" userId="003ff419-6788-4db9-aeea-eec0fd804c84" providerId="ADAL" clId="{154D6FD3-0379-4A9A-8793-1EAE78119B53}" dt="2025-05-21T22:04:01.389" v="6485" actId="9405"/>
          <ac:inkMkLst>
            <pc:docMk/>
            <pc:sldMk cId="3274897792" sldId="1279"/>
            <ac:inkMk id="47177" creationId="{B47FDB38-582E-EBB3-8202-489A9C2C56A6}"/>
          </ac:inkMkLst>
        </pc:inkChg>
        <pc:inkChg chg="add">
          <ac:chgData name="Rick Kossik" userId="003ff419-6788-4db9-aeea-eec0fd804c84" providerId="ADAL" clId="{154D6FD3-0379-4A9A-8793-1EAE78119B53}" dt="2025-05-21T22:04:01.842" v="6486" actId="9405"/>
          <ac:inkMkLst>
            <pc:docMk/>
            <pc:sldMk cId="3274897792" sldId="1279"/>
            <ac:inkMk id="47178" creationId="{B77053C3-2F05-4440-3F97-851687CF099F}"/>
          </ac:inkMkLst>
        </pc:inkChg>
        <pc:inkChg chg="add">
          <ac:chgData name="Rick Kossik" userId="003ff419-6788-4db9-aeea-eec0fd804c84" providerId="ADAL" clId="{154D6FD3-0379-4A9A-8793-1EAE78119B53}" dt="2025-05-21T22:04:02.346" v="6487" actId="9405"/>
          <ac:inkMkLst>
            <pc:docMk/>
            <pc:sldMk cId="3274897792" sldId="1279"/>
            <ac:inkMk id="47179" creationId="{DB5AE2F4-5F06-9E32-F0FB-D89350100A35}"/>
          </ac:inkMkLst>
        </pc:inkChg>
        <pc:inkChg chg="add">
          <ac:chgData name="Rick Kossik" userId="003ff419-6788-4db9-aeea-eec0fd804c84" providerId="ADAL" clId="{154D6FD3-0379-4A9A-8793-1EAE78119B53}" dt="2025-05-21T22:04:02.808" v="6488" actId="9405"/>
          <ac:inkMkLst>
            <pc:docMk/>
            <pc:sldMk cId="3274897792" sldId="1279"/>
            <ac:inkMk id="47180" creationId="{1CB5BD21-10C4-843A-A14D-3880B317CCBD}"/>
          </ac:inkMkLst>
        </pc:inkChg>
        <pc:inkChg chg="add">
          <ac:chgData name="Rick Kossik" userId="003ff419-6788-4db9-aeea-eec0fd804c84" providerId="ADAL" clId="{154D6FD3-0379-4A9A-8793-1EAE78119B53}" dt="2025-05-21T22:04:03.376" v="6489" actId="9405"/>
          <ac:inkMkLst>
            <pc:docMk/>
            <pc:sldMk cId="3274897792" sldId="1279"/>
            <ac:inkMk id="47181" creationId="{1F4DE38C-3B34-5F08-250A-7A5AFD313A56}"/>
          </ac:inkMkLst>
        </pc:inkChg>
        <pc:inkChg chg="add">
          <ac:chgData name="Rick Kossik" userId="003ff419-6788-4db9-aeea-eec0fd804c84" providerId="ADAL" clId="{154D6FD3-0379-4A9A-8793-1EAE78119B53}" dt="2025-05-21T22:04:04.030" v="6490" actId="9405"/>
          <ac:inkMkLst>
            <pc:docMk/>
            <pc:sldMk cId="3274897792" sldId="1279"/>
            <ac:inkMk id="47182" creationId="{DCEEBC74-4098-59BE-609F-9FC43546D81E}"/>
          </ac:inkMkLst>
        </pc:inkChg>
        <pc:inkChg chg="add">
          <ac:chgData name="Rick Kossik" userId="003ff419-6788-4db9-aeea-eec0fd804c84" providerId="ADAL" clId="{154D6FD3-0379-4A9A-8793-1EAE78119B53}" dt="2025-05-21T22:04:04.685" v="6491" actId="9405"/>
          <ac:inkMkLst>
            <pc:docMk/>
            <pc:sldMk cId="3274897792" sldId="1279"/>
            <ac:inkMk id="47183" creationId="{80E7A735-4BD5-4708-6891-2191C1A25C24}"/>
          </ac:inkMkLst>
        </pc:inkChg>
        <pc:inkChg chg="add">
          <ac:chgData name="Rick Kossik" userId="003ff419-6788-4db9-aeea-eec0fd804c84" providerId="ADAL" clId="{154D6FD3-0379-4A9A-8793-1EAE78119B53}" dt="2025-05-21T22:04:05.850" v="6492" actId="9405"/>
          <ac:inkMkLst>
            <pc:docMk/>
            <pc:sldMk cId="3274897792" sldId="1279"/>
            <ac:inkMk id="47184" creationId="{E5E4C369-2932-AE62-BAC4-22EF2830DC90}"/>
          </ac:inkMkLst>
        </pc:inkChg>
        <pc:inkChg chg="add">
          <ac:chgData name="Rick Kossik" userId="003ff419-6788-4db9-aeea-eec0fd804c84" providerId="ADAL" clId="{154D6FD3-0379-4A9A-8793-1EAE78119B53}" dt="2025-05-21T22:04:06.329" v="6493" actId="9405"/>
          <ac:inkMkLst>
            <pc:docMk/>
            <pc:sldMk cId="3274897792" sldId="1279"/>
            <ac:inkMk id="47185" creationId="{40FF7B90-B495-CE08-9243-469114AEEDD0}"/>
          </ac:inkMkLst>
        </pc:inkChg>
        <pc:inkChg chg="add">
          <ac:chgData name="Rick Kossik" userId="003ff419-6788-4db9-aeea-eec0fd804c84" providerId="ADAL" clId="{154D6FD3-0379-4A9A-8793-1EAE78119B53}" dt="2025-05-21T22:04:07.029" v="6494" actId="9405"/>
          <ac:inkMkLst>
            <pc:docMk/>
            <pc:sldMk cId="3274897792" sldId="1279"/>
            <ac:inkMk id="47186" creationId="{0049F301-2D98-81EA-CD44-AA59CDD61402}"/>
          </ac:inkMkLst>
        </pc:inkChg>
        <pc:inkChg chg="add">
          <ac:chgData name="Rick Kossik" userId="003ff419-6788-4db9-aeea-eec0fd804c84" providerId="ADAL" clId="{154D6FD3-0379-4A9A-8793-1EAE78119B53}" dt="2025-05-21T22:04:07.476" v="6495" actId="9405"/>
          <ac:inkMkLst>
            <pc:docMk/>
            <pc:sldMk cId="3274897792" sldId="1279"/>
            <ac:inkMk id="47187" creationId="{30E82649-E50C-FE5C-9BBD-CD0642A0BCC6}"/>
          </ac:inkMkLst>
        </pc:inkChg>
        <pc:inkChg chg="add">
          <ac:chgData name="Rick Kossik" userId="003ff419-6788-4db9-aeea-eec0fd804c84" providerId="ADAL" clId="{154D6FD3-0379-4A9A-8793-1EAE78119B53}" dt="2025-05-21T22:04:08.055" v="6496" actId="9405"/>
          <ac:inkMkLst>
            <pc:docMk/>
            <pc:sldMk cId="3274897792" sldId="1279"/>
            <ac:inkMk id="47188" creationId="{0B3F7B0B-12CA-2C88-3FC5-72BDDBF10558}"/>
          </ac:inkMkLst>
        </pc:inkChg>
        <pc:inkChg chg="add">
          <ac:chgData name="Rick Kossik" userId="003ff419-6788-4db9-aeea-eec0fd804c84" providerId="ADAL" clId="{154D6FD3-0379-4A9A-8793-1EAE78119B53}" dt="2025-05-21T22:04:08.888" v="6497" actId="9405"/>
          <ac:inkMkLst>
            <pc:docMk/>
            <pc:sldMk cId="3274897792" sldId="1279"/>
            <ac:inkMk id="47189" creationId="{F24169D5-8640-337E-330E-7A085223D910}"/>
          </ac:inkMkLst>
        </pc:inkChg>
        <pc:inkChg chg="add">
          <ac:chgData name="Rick Kossik" userId="003ff419-6788-4db9-aeea-eec0fd804c84" providerId="ADAL" clId="{154D6FD3-0379-4A9A-8793-1EAE78119B53}" dt="2025-05-21T22:04:09.480" v="6498" actId="9405"/>
          <ac:inkMkLst>
            <pc:docMk/>
            <pc:sldMk cId="3274897792" sldId="1279"/>
            <ac:inkMk id="47190" creationId="{C75128DD-C2F2-3E05-27C0-3FDB216DDCC2}"/>
          </ac:inkMkLst>
        </pc:inkChg>
        <pc:inkChg chg="add">
          <ac:chgData name="Rick Kossik" userId="003ff419-6788-4db9-aeea-eec0fd804c84" providerId="ADAL" clId="{154D6FD3-0379-4A9A-8793-1EAE78119B53}" dt="2025-05-21T22:04:10.698" v="6499" actId="9405"/>
          <ac:inkMkLst>
            <pc:docMk/>
            <pc:sldMk cId="3274897792" sldId="1279"/>
            <ac:inkMk id="47191" creationId="{A2A177B6-8BB0-300B-674D-BFD4D8634A86}"/>
          </ac:inkMkLst>
        </pc:inkChg>
        <pc:inkChg chg="add">
          <ac:chgData name="Rick Kossik" userId="003ff419-6788-4db9-aeea-eec0fd804c84" providerId="ADAL" clId="{154D6FD3-0379-4A9A-8793-1EAE78119B53}" dt="2025-05-21T22:04:11.037" v="6500" actId="9405"/>
          <ac:inkMkLst>
            <pc:docMk/>
            <pc:sldMk cId="3274897792" sldId="1279"/>
            <ac:inkMk id="47192" creationId="{EFD4E45E-4B16-5D33-A31D-46C2A9792F3D}"/>
          </ac:inkMkLst>
        </pc:inkChg>
        <pc:inkChg chg="add">
          <ac:chgData name="Rick Kossik" userId="003ff419-6788-4db9-aeea-eec0fd804c84" providerId="ADAL" clId="{154D6FD3-0379-4A9A-8793-1EAE78119B53}" dt="2025-05-21T22:04:11.739" v="6501" actId="9405"/>
          <ac:inkMkLst>
            <pc:docMk/>
            <pc:sldMk cId="3274897792" sldId="1279"/>
            <ac:inkMk id="47193" creationId="{313DB7A6-17BF-DFE7-6A40-131991FB389E}"/>
          </ac:inkMkLst>
        </pc:inkChg>
        <pc:inkChg chg="add">
          <ac:chgData name="Rick Kossik" userId="003ff419-6788-4db9-aeea-eec0fd804c84" providerId="ADAL" clId="{154D6FD3-0379-4A9A-8793-1EAE78119B53}" dt="2025-05-21T22:04:12.188" v="6502" actId="9405"/>
          <ac:inkMkLst>
            <pc:docMk/>
            <pc:sldMk cId="3274897792" sldId="1279"/>
            <ac:inkMk id="47194" creationId="{EEF009E4-252E-BCB7-D182-DC58ECF7ADB7}"/>
          </ac:inkMkLst>
        </pc:inkChg>
        <pc:inkChg chg="add">
          <ac:chgData name="Rick Kossik" userId="003ff419-6788-4db9-aeea-eec0fd804c84" providerId="ADAL" clId="{154D6FD3-0379-4A9A-8793-1EAE78119B53}" dt="2025-05-21T22:04:12.814" v="6503" actId="9405"/>
          <ac:inkMkLst>
            <pc:docMk/>
            <pc:sldMk cId="3274897792" sldId="1279"/>
            <ac:inkMk id="47195" creationId="{10453FC1-D791-9545-F689-DCD0EA9F62A6}"/>
          </ac:inkMkLst>
        </pc:inkChg>
        <pc:inkChg chg="add">
          <ac:chgData name="Rick Kossik" userId="003ff419-6788-4db9-aeea-eec0fd804c84" providerId="ADAL" clId="{154D6FD3-0379-4A9A-8793-1EAE78119B53}" dt="2025-05-21T22:04:13.855" v="6504" actId="9405"/>
          <ac:inkMkLst>
            <pc:docMk/>
            <pc:sldMk cId="3274897792" sldId="1279"/>
            <ac:inkMk id="47196" creationId="{29169912-F60E-BEEA-1447-2949A9171EE2}"/>
          </ac:inkMkLst>
        </pc:inkChg>
        <pc:inkChg chg="add">
          <ac:chgData name="Rick Kossik" userId="003ff419-6788-4db9-aeea-eec0fd804c84" providerId="ADAL" clId="{154D6FD3-0379-4A9A-8793-1EAE78119B53}" dt="2025-05-21T22:04:14.412" v="6505" actId="9405"/>
          <ac:inkMkLst>
            <pc:docMk/>
            <pc:sldMk cId="3274897792" sldId="1279"/>
            <ac:inkMk id="47197" creationId="{2657F3FC-5AF1-4F7D-5F26-9C01AA3FC08C}"/>
          </ac:inkMkLst>
        </pc:inkChg>
        <pc:inkChg chg="add">
          <ac:chgData name="Rick Kossik" userId="003ff419-6788-4db9-aeea-eec0fd804c84" providerId="ADAL" clId="{154D6FD3-0379-4A9A-8793-1EAE78119B53}" dt="2025-05-21T22:04:14.943" v="6506" actId="9405"/>
          <ac:inkMkLst>
            <pc:docMk/>
            <pc:sldMk cId="3274897792" sldId="1279"/>
            <ac:inkMk id="47198" creationId="{F5269F45-F88F-E9DE-41A8-CE6D4057AA75}"/>
          </ac:inkMkLst>
        </pc:inkChg>
        <pc:inkChg chg="add">
          <ac:chgData name="Rick Kossik" userId="003ff419-6788-4db9-aeea-eec0fd804c84" providerId="ADAL" clId="{154D6FD3-0379-4A9A-8793-1EAE78119B53}" dt="2025-05-21T22:04:15.685" v="6507" actId="9405"/>
          <ac:inkMkLst>
            <pc:docMk/>
            <pc:sldMk cId="3274897792" sldId="1279"/>
            <ac:inkMk id="47199" creationId="{52E0FB14-3CB9-A467-908F-E4A44260B146}"/>
          </ac:inkMkLst>
        </pc:inkChg>
        <pc:inkChg chg="add">
          <ac:chgData name="Rick Kossik" userId="003ff419-6788-4db9-aeea-eec0fd804c84" providerId="ADAL" clId="{154D6FD3-0379-4A9A-8793-1EAE78119B53}" dt="2025-05-21T22:04:16.127" v="6508" actId="9405"/>
          <ac:inkMkLst>
            <pc:docMk/>
            <pc:sldMk cId="3274897792" sldId="1279"/>
            <ac:inkMk id="47200" creationId="{14C9E799-AE18-9698-9C69-E2A1A3246BA9}"/>
          </ac:inkMkLst>
        </pc:inkChg>
        <pc:inkChg chg="add">
          <ac:chgData name="Rick Kossik" userId="003ff419-6788-4db9-aeea-eec0fd804c84" providerId="ADAL" clId="{154D6FD3-0379-4A9A-8793-1EAE78119B53}" dt="2025-05-21T22:04:17.438" v="6509" actId="9405"/>
          <ac:inkMkLst>
            <pc:docMk/>
            <pc:sldMk cId="3274897792" sldId="1279"/>
            <ac:inkMk id="47201" creationId="{38BE0FB7-1E1A-FBEB-BBDC-CFB45ED24CA0}"/>
          </ac:inkMkLst>
        </pc:inkChg>
        <pc:inkChg chg="add">
          <ac:chgData name="Rick Kossik" userId="003ff419-6788-4db9-aeea-eec0fd804c84" providerId="ADAL" clId="{154D6FD3-0379-4A9A-8793-1EAE78119B53}" dt="2025-05-21T22:04:18.147" v="6510" actId="9405"/>
          <ac:inkMkLst>
            <pc:docMk/>
            <pc:sldMk cId="3274897792" sldId="1279"/>
            <ac:inkMk id="47202" creationId="{46E5D713-7509-DEC2-1ACC-7AB2A26E1724}"/>
          </ac:inkMkLst>
        </pc:inkChg>
        <pc:inkChg chg="add">
          <ac:chgData name="Rick Kossik" userId="003ff419-6788-4db9-aeea-eec0fd804c84" providerId="ADAL" clId="{154D6FD3-0379-4A9A-8793-1EAE78119B53}" dt="2025-05-21T22:04:18.752" v="6511" actId="9405"/>
          <ac:inkMkLst>
            <pc:docMk/>
            <pc:sldMk cId="3274897792" sldId="1279"/>
            <ac:inkMk id="47203" creationId="{76472B87-C194-55D0-638A-32E566A87F06}"/>
          </ac:inkMkLst>
        </pc:inkChg>
        <pc:inkChg chg="add">
          <ac:chgData name="Rick Kossik" userId="003ff419-6788-4db9-aeea-eec0fd804c84" providerId="ADAL" clId="{154D6FD3-0379-4A9A-8793-1EAE78119B53}" dt="2025-05-21T22:04:19.379" v="6512" actId="9405"/>
          <ac:inkMkLst>
            <pc:docMk/>
            <pc:sldMk cId="3274897792" sldId="1279"/>
            <ac:inkMk id="47204" creationId="{581DB3AB-EB3E-9FC3-90E9-62FDB50BC021}"/>
          </ac:inkMkLst>
        </pc:inkChg>
        <pc:inkChg chg="add">
          <ac:chgData name="Rick Kossik" userId="003ff419-6788-4db9-aeea-eec0fd804c84" providerId="ADAL" clId="{154D6FD3-0379-4A9A-8793-1EAE78119B53}" dt="2025-05-21T22:04:20.318" v="6513" actId="9405"/>
          <ac:inkMkLst>
            <pc:docMk/>
            <pc:sldMk cId="3274897792" sldId="1279"/>
            <ac:inkMk id="47205" creationId="{94071719-38B6-399C-0F26-3E19EED5A7D3}"/>
          </ac:inkMkLst>
        </pc:inkChg>
        <pc:inkChg chg="add">
          <ac:chgData name="Rick Kossik" userId="003ff419-6788-4db9-aeea-eec0fd804c84" providerId="ADAL" clId="{154D6FD3-0379-4A9A-8793-1EAE78119B53}" dt="2025-05-21T22:04:20.934" v="6514" actId="9405"/>
          <ac:inkMkLst>
            <pc:docMk/>
            <pc:sldMk cId="3274897792" sldId="1279"/>
            <ac:inkMk id="47206" creationId="{73A1C6E4-6CB7-6370-8234-10886E2FAAD3}"/>
          </ac:inkMkLst>
        </pc:inkChg>
        <pc:inkChg chg="add">
          <ac:chgData name="Rick Kossik" userId="003ff419-6788-4db9-aeea-eec0fd804c84" providerId="ADAL" clId="{154D6FD3-0379-4A9A-8793-1EAE78119B53}" dt="2025-05-21T22:04:22.857" v="6515" actId="9405"/>
          <ac:inkMkLst>
            <pc:docMk/>
            <pc:sldMk cId="3274897792" sldId="1279"/>
            <ac:inkMk id="47207" creationId="{0108B830-C768-5C54-DDC5-16595370F228}"/>
          </ac:inkMkLst>
        </pc:inkChg>
        <pc:inkChg chg="add">
          <ac:chgData name="Rick Kossik" userId="003ff419-6788-4db9-aeea-eec0fd804c84" providerId="ADAL" clId="{154D6FD3-0379-4A9A-8793-1EAE78119B53}" dt="2025-05-21T22:04:23.752" v="6516" actId="9405"/>
          <ac:inkMkLst>
            <pc:docMk/>
            <pc:sldMk cId="3274897792" sldId="1279"/>
            <ac:inkMk id="47208" creationId="{14F83494-160C-8D23-01A6-3A8BCC18A31F}"/>
          </ac:inkMkLst>
        </pc:inkChg>
      </pc:sldChg>
      <pc:sldChg chg="modSp add mod modTransition">
        <pc:chgData name="Rick Kossik" userId="003ff419-6788-4db9-aeea-eec0fd804c84" providerId="ADAL" clId="{154D6FD3-0379-4A9A-8793-1EAE78119B53}" dt="2025-05-22T20:14:45.479" v="9700"/>
        <pc:sldMkLst>
          <pc:docMk/>
          <pc:sldMk cId="1196799820" sldId="1280"/>
        </pc:sldMkLst>
        <pc:spChg chg="mod">
          <ac:chgData name="Rick Kossik" userId="003ff419-6788-4db9-aeea-eec0fd804c84" providerId="ADAL" clId="{154D6FD3-0379-4A9A-8793-1EAE78119B53}" dt="2025-05-21T22:59:09.802" v="7750" actId="20577"/>
          <ac:spMkLst>
            <pc:docMk/>
            <pc:sldMk cId="1196799820" sldId="1280"/>
            <ac:spMk id="2" creationId="{43584F7E-2F25-196A-6F86-6303DE2936A7}"/>
          </ac:spMkLst>
        </pc:spChg>
        <pc:spChg chg="mod">
          <ac:chgData name="Rick Kossik" userId="003ff419-6788-4db9-aeea-eec0fd804c84" providerId="ADAL" clId="{154D6FD3-0379-4A9A-8793-1EAE78119B53}" dt="2025-05-21T23:03:15.082" v="8472" actId="20577"/>
          <ac:spMkLst>
            <pc:docMk/>
            <pc:sldMk cId="1196799820" sldId="1280"/>
            <ac:spMk id="3" creationId="{554EABC8-099A-0B94-FEE0-3B3C17A82FAA}"/>
          </ac:spMkLst>
        </pc:spChg>
      </pc:sldChg>
      <pc:sldChg chg="modSp add del mod ord">
        <pc:chgData name="Rick Kossik" userId="003ff419-6788-4db9-aeea-eec0fd804c84" providerId="ADAL" clId="{154D6FD3-0379-4A9A-8793-1EAE78119B53}" dt="2025-05-21T22:40:07.963" v="7331" actId="47"/>
        <pc:sldMkLst>
          <pc:docMk/>
          <pc:sldMk cId="3576334243" sldId="1281"/>
        </pc:sldMkLst>
        <pc:spChg chg="mod">
          <ac:chgData name="Rick Kossik" userId="003ff419-6788-4db9-aeea-eec0fd804c84" providerId="ADAL" clId="{154D6FD3-0379-4A9A-8793-1EAE78119B53}" dt="2025-05-21T22:36:39.966" v="7326" actId="20577"/>
          <ac:spMkLst>
            <pc:docMk/>
            <pc:sldMk cId="3576334243" sldId="1281"/>
            <ac:spMk id="47106" creationId="{79D3E9ED-2E79-1C4E-BCE1-37F2F62978AD}"/>
          </ac:spMkLst>
        </pc:spChg>
      </pc:sldChg>
      <pc:sldChg chg="addSp delSp modSp add mod ord modTransition">
        <pc:chgData name="Rick Kossik" userId="003ff419-6788-4db9-aeea-eec0fd804c84" providerId="ADAL" clId="{154D6FD3-0379-4A9A-8793-1EAE78119B53}" dt="2025-05-22T20:14:47.571" v="9701"/>
        <pc:sldMkLst>
          <pc:docMk/>
          <pc:sldMk cId="4071198084" sldId="1282"/>
        </pc:sldMkLst>
        <pc:spChg chg="add mod">
          <ac:chgData name="Rick Kossik" userId="003ff419-6788-4db9-aeea-eec0fd804c84" providerId="ADAL" clId="{154D6FD3-0379-4A9A-8793-1EAE78119B53}" dt="2025-05-21T23:09:23.720" v="8587" actId="1076"/>
          <ac:spMkLst>
            <pc:docMk/>
            <pc:sldMk cId="4071198084" sldId="1282"/>
            <ac:spMk id="3" creationId="{C49A33D2-DB52-B8FC-216A-4F2D8A88A258}"/>
          </ac:spMkLst>
        </pc:spChg>
        <pc:spChg chg="add del mod">
          <ac:chgData name="Rick Kossik" userId="003ff419-6788-4db9-aeea-eec0fd804c84" providerId="ADAL" clId="{154D6FD3-0379-4A9A-8793-1EAE78119B53}" dt="2025-05-21T23:31:21.071" v="8703" actId="20577"/>
          <ac:spMkLst>
            <pc:docMk/>
            <pc:sldMk cId="4071198084" sldId="1282"/>
            <ac:spMk id="9" creationId="{C4C28FC7-AB49-9F47-C5EF-772C5C86D314}"/>
          </ac:spMkLst>
        </pc:spChg>
        <pc:spChg chg="mod">
          <ac:chgData name="Rick Kossik" userId="003ff419-6788-4db9-aeea-eec0fd804c84" providerId="ADAL" clId="{154D6FD3-0379-4A9A-8793-1EAE78119B53}" dt="2025-05-21T23:32:49.810" v="8830" actId="20577"/>
          <ac:spMkLst>
            <pc:docMk/>
            <pc:sldMk cId="4071198084" sldId="1282"/>
            <ac:spMk id="11" creationId="{56122B7C-8BAF-1C17-D695-2DB1323634E3}"/>
          </ac:spMkLst>
        </pc:spChg>
        <pc:spChg chg="mod">
          <ac:chgData name="Rick Kossik" userId="003ff419-6788-4db9-aeea-eec0fd804c84" providerId="ADAL" clId="{154D6FD3-0379-4A9A-8793-1EAE78119B53}" dt="2025-05-21T23:12:07.349" v="8693" actId="14100"/>
          <ac:spMkLst>
            <pc:docMk/>
            <pc:sldMk cId="4071198084" sldId="1282"/>
            <ac:spMk id="12" creationId="{62A95534-8EDC-6A2D-7C19-7ECA910685F3}"/>
          </ac:spMkLst>
        </pc:spChg>
        <pc:spChg chg="del mod">
          <ac:chgData name="Rick Kossik" userId="003ff419-6788-4db9-aeea-eec0fd804c84" providerId="ADAL" clId="{154D6FD3-0379-4A9A-8793-1EAE78119B53}" dt="2025-05-21T23:10:41.304" v="8633" actId="478"/>
          <ac:spMkLst>
            <pc:docMk/>
            <pc:sldMk cId="4071198084" sldId="1282"/>
            <ac:spMk id="13" creationId="{5D78450F-AF94-DB75-16A3-1494129BA91D}"/>
          </ac:spMkLst>
        </pc:spChg>
        <pc:spChg chg="mod">
          <ac:chgData name="Rick Kossik" userId="003ff419-6788-4db9-aeea-eec0fd804c84" providerId="ADAL" clId="{154D6FD3-0379-4A9A-8793-1EAE78119B53}" dt="2025-05-21T23:11:36.314" v="8675" actId="6549"/>
          <ac:spMkLst>
            <pc:docMk/>
            <pc:sldMk cId="4071198084" sldId="1282"/>
            <ac:spMk id="47106" creationId="{1F74A775-5FB2-6552-7191-C6E84841E98B}"/>
          </ac:spMkLst>
        </pc:spChg>
        <pc:grpChg chg="del">
          <ac:chgData name="Rick Kossik" userId="003ff419-6788-4db9-aeea-eec0fd804c84" providerId="ADAL" clId="{154D6FD3-0379-4A9A-8793-1EAE78119B53}" dt="2025-05-21T22:40:12.407" v="7332" actId="478"/>
          <ac:grpSpMkLst>
            <pc:docMk/>
            <pc:sldMk cId="4071198084" sldId="1282"/>
            <ac:grpSpMk id="47141" creationId="{C03F578D-F2B0-C1A7-F5F6-A2AE8DBE3E82}"/>
          </ac:grpSpMkLst>
        </pc:grpChg>
        <pc:cxnChg chg="add del mod">
          <ac:chgData name="Rick Kossik" userId="003ff419-6788-4db9-aeea-eec0fd804c84" providerId="ADAL" clId="{154D6FD3-0379-4A9A-8793-1EAE78119B53}" dt="2025-05-21T23:10:37.929" v="8632" actId="478"/>
          <ac:cxnSpMkLst>
            <pc:docMk/>
            <pc:sldMk cId="4071198084" sldId="1282"/>
            <ac:cxnSpMk id="4" creationId="{CED9A87F-0011-2717-D07E-AD09B3A9E604}"/>
          </ac:cxnSpMkLst>
        </pc:cxnChg>
      </pc:sldChg>
      <pc:sldChg chg="modSp add mod modTransition">
        <pc:chgData name="Rick Kossik" userId="003ff419-6788-4db9-aeea-eec0fd804c84" providerId="ADAL" clId="{154D6FD3-0379-4A9A-8793-1EAE78119B53}" dt="2025-05-22T20:14:50.031" v="9702"/>
        <pc:sldMkLst>
          <pc:docMk/>
          <pc:sldMk cId="1135591049" sldId="1283"/>
        </pc:sldMkLst>
        <pc:spChg chg="mod">
          <ac:chgData name="Rick Kossik" userId="003ff419-6788-4db9-aeea-eec0fd804c84" providerId="ADAL" clId="{154D6FD3-0379-4A9A-8793-1EAE78119B53}" dt="2025-05-21T23:35:37.933" v="8923" actId="20577"/>
          <ac:spMkLst>
            <pc:docMk/>
            <pc:sldMk cId="1135591049" sldId="1283"/>
            <ac:spMk id="2" creationId="{E828BD22-1729-3680-BA62-F25A6067C323}"/>
          </ac:spMkLst>
        </pc:spChg>
        <pc:spChg chg="mod">
          <ac:chgData name="Rick Kossik" userId="003ff419-6788-4db9-aeea-eec0fd804c84" providerId="ADAL" clId="{154D6FD3-0379-4A9A-8793-1EAE78119B53}" dt="2025-05-21T23:42:01.809" v="9443" actId="20577"/>
          <ac:spMkLst>
            <pc:docMk/>
            <pc:sldMk cId="1135591049" sldId="1283"/>
            <ac:spMk id="3" creationId="{DBD04C37-78F7-BB97-9F89-7DDDE9EFC4E9}"/>
          </ac:spMkLst>
        </pc:spChg>
      </pc:sldChg>
      <pc:sldChg chg="modSp add mod ord modTransition">
        <pc:chgData name="Rick Kossik" userId="003ff419-6788-4db9-aeea-eec0fd804c84" providerId="ADAL" clId="{154D6FD3-0379-4A9A-8793-1EAE78119B53}" dt="2025-05-22T20:14:42.951" v="9699"/>
        <pc:sldMkLst>
          <pc:docMk/>
          <pc:sldMk cId="1984899324" sldId="1284"/>
        </pc:sldMkLst>
        <pc:spChg chg="mod">
          <ac:chgData name="Rick Kossik" userId="003ff419-6788-4db9-aeea-eec0fd804c84" providerId="ADAL" clId="{154D6FD3-0379-4A9A-8793-1EAE78119B53}" dt="2025-05-21T23:11:55.863" v="8691" actId="6549"/>
          <ac:spMkLst>
            <pc:docMk/>
            <pc:sldMk cId="1984899324" sldId="1284"/>
            <ac:spMk id="12" creationId="{71E3EB7A-1EB9-8B11-BB17-B4C29153BFF0}"/>
          </ac:spMkLst>
        </pc:spChg>
        <pc:spChg chg="mod">
          <ac:chgData name="Rick Kossik" userId="003ff419-6788-4db9-aeea-eec0fd804c84" providerId="ADAL" clId="{154D6FD3-0379-4A9A-8793-1EAE78119B53}" dt="2025-05-21T23:11:13.729" v="8636"/>
          <ac:spMkLst>
            <pc:docMk/>
            <pc:sldMk cId="1984899324" sldId="1284"/>
            <ac:spMk id="47106" creationId="{4ECE4C4B-2A85-2F20-E614-4A5772C2A00F}"/>
          </ac:spMkLst>
        </pc:spChg>
      </pc:sldChg>
      <pc:sldChg chg="add del">
        <pc:chgData name="Rick Kossik" userId="003ff419-6788-4db9-aeea-eec0fd804c84" providerId="ADAL" clId="{154D6FD3-0379-4A9A-8793-1EAE78119B53}" dt="2025-05-21T23:45:35.174" v="9472" actId="47"/>
        <pc:sldMkLst>
          <pc:docMk/>
          <pc:sldMk cId="794405269" sldId="1285"/>
        </pc:sldMkLst>
      </pc:sldChg>
      <pc:sldChg chg="addSp delSp modSp add mod modTransition">
        <pc:chgData name="Rick Kossik" userId="003ff419-6788-4db9-aeea-eec0fd804c84" providerId="ADAL" clId="{154D6FD3-0379-4A9A-8793-1EAE78119B53}" dt="2025-05-22T20:14:53.886" v="9703"/>
        <pc:sldMkLst>
          <pc:docMk/>
          <pc:sldMk cId="2688020833" sldId="1286"/>
        </pc:sldMkLst>
        <pc:spChg chg="mod">
          <ac:chgData name="Rick Kossik" userId="003ff419-6788-4db9-aeea-eec0fd804c84" providerId="ADAL" clId="{154D6FD3-0379-4A9A-8793-1EAE78119B53}" dt="2025-05-21T23:42:31.446" v="9466" actId="20577"/>
          <ac:spMkLst>
            <pc:docMk/>
            <pc:sldMk cId="2688020833" sldId="1286"/>
            <ac:spMk id="2" creationId="{206355FF-007D-4CFE-4BA3-C0358F34C479}"/>
          </ac:spMkLst>
        </pc:spChg>
        <pc:spChg chg="del">
          <ac:chgData name="Rick Kossik" userId="003ff419-6788-4db9-aeea-eec0fd804c84" providerId="ADAL" clId="{154D6FD3-0379-4A9A-8793-1EAE78119B53}" dt="2025-05-21T23:42:36.016" v="9467" actId="478"/>
          <ac:spMkLst>
            <pc:docMk/>
            <pc:sldMk cId="2688020833" sldId="1286"/>
            <ac:spMk id="3" creationId="{15F927D2-6B15-857B-6392-41ADCCE8EE93}"/>
          </ac:spMkLst>
        </pc:spChg>
        <pc:spChg chg="add del mod">
          <ac:chgData name="Rick Kossik" userId="003ff419-6788-4db9-aeea-eec0fd804c84" providerId="ADAL" clId="{154D6FD3-0379-4A9A-8793-1EAE78119B53}" dt="2025-05-21T23:42:39.428" v="9468" actId="478"/>
          <ac:spMkLst>
            <pc:docMk/>
            <pc:sldMk cId="2688020833" sldId="1286"/>
            <ac:spMk id="6" creationId="{7D60D8BC-6064-4892-EBCE-62FA95C4DF52}"/>
          </ac:spMkLst>
        </pc:spChg>
        <pc:picChg chg="add mod">
          <ac:chgData name="Rick Kossik" userId="003ff419-6788-4db9-aeea-eec0fd804c84" providerId="ADAL" clId="{154D6FD3-0379-4A9A-8793-1EAE78119B53}" dt="2025-05-21T23:43:20.852" v="9471" actId="1076"/>
          <ac:picMkLst>
            <pc:docMk/>
            <pc:sldMk cId="2688020833" sldId="1286"/>
            <ac:picMk id="8" creationId="{03B0D43B-1092-DA89-FF95-715E3BBB4B4F}"/>
          </ac:picMkLst>
        </pc:picChg>
      </pc:sldChg>
      <pc:sldChg chg="addSp delSp modSp add mod modAnim">
        <pc:chgData name="Rick Kossik" userId="003ff419-6788-4db9-aeea-eec0fd804c84" providerId="ADAL" clId="{154D6FD3-0379-4A9A-8793-1EAE78119B53}" dt="2025-05-22T22:56:02.267" v="10705" actId="1076"/>
        <pc:sldMkLst>
          <pc:docMk/>
          <pc:sldMk cId="609683131" sldId="1287"/>
        </pc:sldMkLst>
        <pc:spChg chg="mod">
          <ac:chgData name="Rick Kossik" userId="003ff419-6788-4db9-aeea-eec0fd804c84" providerId="ADAL" clId="{154D6FD3-0379-4A9A-8793-1EAE78119B53}" dt="2025-05-22T20:30:32.442" v="10665" actId="20577"/>
          <ac:spMkLst>
            <pc:docMk/>
            <pc:sldMk cId="609683131" sldId="1287"/>
            <ac:spMk id="3" creationId="{F66EA296-69CE-EECF-1B08-9F4D45E8D0C4}"/>
          </ac:spMkLst>
        </pc:spChg>
        <pc:spChg chg="add del mod">
          <ac:chgData name="Rick Kossik" userId="003ff419-6788-4db9-aeea-eec0fd804c84" providerId="ADAL" clId="{154D6FD3-0379-4A9A-8793-1EAE78119B53}" dt="2025-05-22T22:54:08.959" v="10688" actId="478"/>
          <ac:spMkLst>
            <pc:docMk/>
            <pc:sldMk cId="609683131" sldId="1287"/>
            <ac:spMk id="10" creationId="{C912AEA3-011A-ED61-BA60-FF387486BC30}"/>
          </ac:spMkLst>
        </pc:spChg>
        <pc:picChg chg="add mod">
          <ac:chgData name="Rick Kossik" userId="003ff419-6788-4db9-aeea-eec0fd804c84" providerId="ADAL" clId="{154D6FD3-0379-4A9A-8793-1EAE78119B53}" dt="2025-05-22T22:49:35.477" v="10671" actId="14100"/>
          <ac:picMkLst>
            <pc:docMk/>
            <pc:sldMk cId="609683131" sldId="1287"/>
            <ac:picMk id="6" creationId="{2D7D3DC0-5FFC-7599-A4A5-881697E3AB05}"/>
          </ac:picMkLst>
        </pc:picChg>
        <pc:picChg chg="add mod">
          <ac:chgData name="Rick Kossik" userId="003ff419-6788-4db9-aeea-eec0fd804c84" providerId="ADAL" clId="{154D6FD3-0379-4A9A-8793-1EAE78119B53}" dt="2025-05-22T22:55:55.446" v="10702" actId="1076"/>
          <ac:picMkLst>
            <pc:docMk/>
            <pc:sldMk cId="609683131" sldId="1287"/>
            <ac:picMk id="8" creationId="{0E3C9916-40A3-03C1-339E-D5F01FA30447}"/>
          </ac:picMkLst>
        </pc:picChg>
        <pc:picChg chg="add del mod">
          <ac:chgData name="Rick Kossik" userId="003ff419-6788-4db9-aeea-eec0fd804c84" providerId="ADAL" clId="{154D6FD3-0379-4A9A-8793-1EAE78119B53}" dt="2025-05-22T22:53:27.109" v="10682" actId="478"/>
          <ac:picMkLst>
            <pc:docMk/>
            <pc:sldMk cId="609683131" sldId="1287"/>
            <ac:picMk id="12" creationId="{230E8FE6-AAF4-ACBF-EAF6-AA57AD331572}"/>
          </ac:picMkLst>
        </pc:picChg>
        <pc:picChg chg="add mod">
          <ac:chgData name="Rick Kossik" userId="003ff419-6788-4db9-aeea-eec0fd804c84" providerId="ADAL" clId="{154D6FD3-0379-4A9A-8793-1EAE78119B53}" dt="2025-05-22T22:56:02.267" v="10705" actId="1076"/>
          <ac:picMkLst>
            <pc:docMk/>
            <pc:sldMk cId="609683131" sldId="1287"/>
            <ac:picMk id="14" creationId="{F5D66A45-2DC7-C6EE-FAD6-468CC4108DEF}"/>
          </ac:picMkLst>
        </pc:picChg>
      </pc:sldChg>
      <pc:sldMasterChg chg="modSp modSldLayout">
        <pc:chgData name="Rick Kossik" userId="003ff419-6788-4db9-aeea-eec0fd804c84" providerId="ADAL" clId="{154D6FD3-0379-4A9A-8793-1EAE78119B53}" dt="2025-05-19T17:58:43.529" v="122"/>
        <pc:sldMasterMkLst>
          <pc:docMk/>
          <pc:sldMasterMk cId="2286165166" sldId="2147483721"/>
        </pc:sldMasterMkLst>
        <pc:spChg chg="mod">
          <ac:chgData name="Rick Kossik" userId="003ff419-6788-4db9-aeea-eec0fd804c84" providerId="ADAL" clId="{154D6FD3-0379-4A9A-8793-1EAE78119B53}" dt="2025-05-19T17:58:43.529" v="122"/>
          <ac:spMkLst>
            <pc:docMk/>
            <pc:sldMasterMk cId="2286165166" sldId="2147483721"/>
            <ac:spMk id="2" creationId="{00000000-0000-0000-0000-000000000000}"/>
          </ac:spMkLst>
        </pc:spChg>
        <pc:spChg chg="mod">
          <ac:chgData name="Rick Kossik" userId="003ff419-6788-4db9-aeea-eec0fd804c84" providerId="ADAL" clId="{154D6FD3-0379-4A9A-8793-1EAE78119B53}" dt="2025-05-19T17:58:43.529" v="122"/>
          <ac:spMkLst>
            <pc:docMk/>
            <pc:sldMasterMk cId="2286165166" sldId="2147483721"/>
            <ac:spMk id="3" creationId="{00000000-0000-0000-0000-000000000000}"/>
          </ac:spMkLst>
        </pc:spChg>
        <pc:spChg chg="mod">
          <ac:chgData name="Rick Kossik" userId="003ff419-6788-4db9-aeea-eec0fd804c84" providerId="ADAL" clId="{154D6FD3-0379-4A9A-8793-1EAE78119B53}" dt="2025-05-19T17:58:43.529" v="122"/>
          <ac:spMkLst>
            <pc:docMk/>
            <pc:sldMasterMk cId="2286165166" sldId="2147483721"/>
            <ac:spMk id="5" creationId="{00000000-0000-0000-0000-000000000000}"/>
          </ac:spMkLst>
        </pc:spChg>
        <pc:spChg chg="mod">
          <ac:chgData name="Rick Kossik" userId="003ff419-6788-4db9-aeea-eec0fd804c84" providerId="ADAL" clId="{154D6FD3-0379-4A9A-8793-1EAE78119B53}" dt="2025-05-19T17:58:43.529" v="122"/>
          <ac:spMkLst>
            <pc:docMk/>
            <pc:sldMasterMk cId="2286165166" sldId="2147483721"/>
            <ac:spMk id="6" creationId="{00000000-0000-0000-0000-000000000000}"/>
          </ac:spMkLst>
        </pc:spChg>
        <pc:spChg chg="mod">
          <ac:chgData name="Rick Kossik" userId="003ff419-6788-4db9-aeea-eec0fd804c84" providerId="ADAL" clId="{154D6FD3-0379-4A9A-8793-1EAE78119B53}" dt="2025-05-19T17:58:43.529" v="122"/>
          <ac:spMkLst>
            <pc:docMk/>
            <pc:sldMasterMk cId="2286165166" sldId="2147483721"/>
            <ac:spMk id="7" creationId="{00000000-0000-0000-0000-000000000000}"/>
          </ac:spMkLst>
        </pc:spChg>
        <pc:spChg chg="mod">
          <ac:chgData name="Rick Kossik" userId="003ff419-6788-4db9-aeea-eec0fd804c84" providerId="ADAL" clId="{154D6FD3-0379-4A9A-8793-1EAE78119B53}" dt="2025-05-19T17:58:43.529" v="122"/>
          <ac:spMkLst>
            <pc:docMk/>
            <pc:sldMasterMk cId="2286165166" sldId="2147483721"/>
            <ac:spMk id="9" creationId="{00000000-0000-0000-0000-000000000000}"/>
          </ac:spMkLst>
        </pc:spChg>
        <pc:picChg chg="mod">
          <ac:chgData name="Rick Kossik" userId="003ff419-6788-4db9-aeea-eec0fd804c84" providerId="ADAL" clId="{154D6FD3-0379-4A9A-8793-1EAE78119B53}" dt="2025-05-19T17:58:43.529" v="122"/>
          <ac:picMkLst>
            <pc:docMk/>
            <pc:sldMasterMk cId="2286165166" sldId="2147483721"/>
            <ac:picMk id="26" creationId="{9810248E-D399-4B60-9AAC-9E9AEC2F3B31}"/>
          </ac:picMkLst>
        </pc:picChg>
        <pc:cxnChg chg="mod">
          <ac:chgData name="Rick Kossik" userId="003ff419-6788-4db9-aeea-eec0fd804c84" providerId="ADAL" clId="{154D6FD3-0379-4A9A-8793-1EAE78119B53}" dt="2025-05-19T17:58:43.529" v="122"/>
          <ac:cxnSpMkLst>
            <pc:docMk/>
            <pc:sldMasterMk cId="2286165166" sldId="2147483721"/>
            <ac:cxnSpMk id="10" creationId="{00000000-0000-0000-0000-000000000000}"/>
          </ac:cxnSpMkLst>
        </pc:cxnChg>
        <pc:sldLayoutChg chg="modSp">
          <pc:chgData name="Rick Kossik" userId="003ff419-6788-4db9-aeea-eec0fd804c84" providerId="ADAL" clId="{154D6FD3-0379-4A9A-8793-1EAE78119B53}" dt="2025-05-19T17:58:43.529" v="122"/>
          <pc:sldLayoutMkLst>
            <pc:docMk/>
            <pc:sldMasterMk cId="2286165166" sldId="2147483721"/>
            <pc:sldLayoutMk cId="1301596813" sldId="2147483722"/>
          </pc:sldLayoutMkLst>
          <pc:spChg chg="mod">
            <ac:chgData name="Rick Kossik" userId="003ff419-6788-4db9-aeea-eec0fd804c84" providerId="ADAL" clId="{154D6FD3-0379-4A9A-8793-1EAE78119B53}" dt="2025-05-19T17:58:43.529" v="122"/>
            <ac:spMkLst>
              <pc:docMk/>
              <pc:sldMasterMk cId="2286165166" sldId="2147483721"/>
              <pc:sldLayoutMk cId="1301596813" sldId="2147483722"/>
              <ac:spMk id="2" creationId="{00000000-0000-0000-0000-000000000000}"/>
            </ac:spMkLst>
          </pc:spChg>
          <pc:spChg chg="mod">
            <ac:chgData name="Rick Kossik" userId="003ff419-6788-4db9-aeea-eec0fd804c84" providerId="ADAL" clId="{154D6FD3-0379-4A9A-8793-1EAE78119B53}" dt="2025-05-19T17:58:43.529" v="122"/>
            <ac:spMkLst>
              <pc:docMk/>
              <pc:sldMasterMk cId="2286165166" sldId="2147483721"/>
              <pc:sldLayoutMk cId="1301596813" sldId="2147483722"/>
              <ac:spMk id="3" creationId="{00000000-0000-0000-0000-000000000000}"/>
            </ac:spMkLst>
          </pc:spChg>
          <pc:spChg chg="mod">
            <ac:chgData name="Rick Kossik" userId="003ff419-6788-4db9-aeea-eec0fd804c84" providerId="ADAL" clId="{154D6FD3-0379-4A9A-8793-1EAE78119B53}" dt="2025-05-19T17:58:43.529" v="122"/>
            <ac:spMkLst>
              <pc:docMk/>
              <pc:sldMasterMk cId="2286165166" sldId="2147483721"/>
              <pc:sldLayoutMk cId="1301596813" sldId="2147483722"/>
              <ac:spMk id="7" creationId="{00000000-0000-0000-0000-000000000000}"/>
            </ac:spMkLst>
          </pc:spChg>
          <pc:spChg chg="mod">
            <ac:chgData name="Rick Kossik" userId="003ff419-6788-4db9-aeea-eec0fd804c84" providerId="ADAL" clId="{154D6FD3-0379-4A9A-8793-1EAE78119B53}" dt="2025-05-19T17:58:43.529" v="122"/>
            <ac:spMkLst>
              <pc:docMk/>
              <pc:sldMasterMk cId="2286165166" sldId="2147483721"/>
              <pc:sldLayoutMk cId="1301596813" sldId="2147483722"/>
              <ac:spMk id="8" creationId="{00000000-0000-0000-0000-000000000000}"/>
            </ac:spMkLst>
          </pc:spChg>
          <pc:picChg chg="mod">
            <ac:chgData name="Rick Kossik" userId="003ff419-6788-4db9-aeea-eec0fd804c84" providerId="ADAL" clId="{154D6FD3-0379-4A9A-8793-1EAE78119B53}" dt="2025-05-19T17:58:43.529" v="122"/>
            <ac:picMkLst>
              <pc:docMk/>
              <pc:sldMasterMk cId="2286165166" sldId="2147483721"/>
              <pc:sldLayoutMk cId="1301596813" sldId="2147483722"/>
              <ac:picMk id="10" creationId="{CAC3CB8A-7236-40F6-B8D9-693F229A8509}"/>
            </ac:picMkLst>
          </pc:picChg>
          <pc:cxnChg chg="mod">
            <ac:chgData name="Rick Kossik" userId="003ff419-6788-4db9-aeea-eec0fd804c84" providerId="ADAL" clId="{154D6FD3-0379-4A9A-8793-1EAE78119B53}" dt="2025-05-19T17:58:43.529" v="122"/>
            <ac:cxnSpMkLst>
              <pc:docMk/>
              <pc:sldMasterMk cId="2286165166" sldId="2147483721"/>
              <pc:sldLayoutMk cId="1301596813" sldId="2147483722"/>
              <ac:cxnSpMk id="9" creationId="{00000000-0000-0000-0000-000000000000}"/>
            </ac:cxnSpMkLst>
          </pc:cxnChg>
        </pc:sldLayoutChg>
        <pc:sldLayoutChg chg="modSp">
          <pc:chgData name="Rick Kossik" userId="003ff419-6788-4db9-aeea-eec0fd804c84" providerId="ADAL" clId="{154D6FD3-0379-4A9A-8793-1EAE78119B53}" dt="2025-05-19T17:58:43.529" v="122"/>
          <pc:sldLayoutMkLst>
            <pc:docMk/>
            <pc:sldMasterMk cId="2286165166" sldId="2147483721"/>
            <pc:sldLayoutMk cId="2823609131" sldId="2147483725"/>
          </pc:sldLayoutMkLst>
          <pc:spChg chg="mod">
            <ac:chgData name="Rick Kossik" userId="003ff419-6788-4db9-aeea-eec0fd804c84" providerId="ADAL" clId="{154D6FD3-0379-4A9A-8793-1EAE78119B53}" dt="2025-05-19T17:58:43.529" v="122"/>
            <ac:spMkLst>
              <pc:docMk/>
              <pc:sldMasterMk cId="2286165166" sldId="2147483721"/>
              <pc:sldLayoutMk cId="2823609131" sldId="2147483725"/>
              <ac:spMk id="3" creationId="{00000000-0000-0000-0000-000000000000}"/>
            </ac:spMkLst>
          </pc:spChg>
          <pc:spChg chg="mod">
            <ac:chgData name="Rick Kossik" userId="003ff419-6788-4db9-aeea-eec0fd804c84" providerId="ADAL" clId="{154D6FD3-0379-4A9A-8793-1EAE78119B53}" dt="2025-05-19T17:58:43.529" v="122"/>
            <ac:spMkLst>
              <pc:docMk/>
              <pc:sldMasterMk cId="2286165166" sldId="2147483721"/>
              <pc:sldLayoutMk cId="2823609131" sldId="2147483725"/>
              <ac:spMk id="4" creationId="{00000000-0000-0000-0000-000000000000}"/>
            </ac:spMkLst>
          </pc:spChg>
          <pc:spChg chg="mod">
            <ac:chgData name="Rick Kossik" userId="003ff419-6788-4db9-aeea-eec0fd804c84" providerId="ADAL" clId="{154D6FD3-0379-4A9A-8793-1EAE78119B53}" dt="2025-05-19T17:58:43.529" v="122"/>
            <ac:spMkLst>
              <pc:docMk/>
              <pc:sldMasterMk cId="2286165166" sldId="2147483721"/>
              <pc:sldLayoutMk cId="2823609131" sldId="2147483725"/>
              <ac:spMk id="8" creationId="{00000000-0000-0000-0000-000000000000}"/>
            </ac:spMkLst>
          </pc:spChg>
        </pc:sldLayoutChg>
        <pc:sldLayoutChg chg="modSp">
          <pc:chgData name="Rick Kossik" userId="003ff419-6788-4db9-aeea-eec0fd804c84" providerId="ADAL" clId="{154D6FD3-0379-4A9A-8793-1EAE78119B53}" dt="2025-05-19T17:58:43.529" v="122"/>
          <pc:sldLayoutMkLst>
            <pc:docMk/>
            <pc:sldMasterMk cId="2286165166" sldId="2147483721"/>
            <pc:sldLayoutMk cId="1879779696" sldId="2147483727"/>
          </pc:sldLayoutMkLst>
          <pc:spChg chg="mod">
            <ac:chgData name="Rick Kossik" userId="003ff419-6788-4db9-aeea-eec0fd804c84" providerId="ADAL" clId="{154D6FD3-0379-4A9A-8793-1EAE78119B53}" dt="2025-05-19T17:58:43.529" v="122"/>
            <ac:spMkLst>
              <pc:docMk/>
              <pc:sldMasterMk cId="2286165166" sldId="2147483721"/>
              <pc:sldLayoutMk cId="1879779696" sldId="2147483727"/>
              <ac:spMk id="2" creationId="{00000000-0000-0000-0000-000000000000}"/>
            </ac:spMkLst>
          </pc:spChg>
          <pc:spChg chg="mod">
            <ac:chgData name="Rick Kossik" userId="003ff419-6788-4db9-aeea-eec0fd804c84" providerId="ADAL" clId="{154D6FD3-0379-4A9A-8793-1EAE78119B53}" dt="2025-05-19T17:58:43.529" v="122"/>
            <ac:spMkLst>
              <pc:docMk/>
              <pc:sldMasterMk cId="2286165166" sldId="2147483721"/>
              <pc:sldLayoutMk cId="1879779696" sldId="2147483727"/>
              <ac:spMk id="4" creationId="{00000000-0000-0000-0000-000000000000}"/>
            </ac:spMkLst>
          </pc:spChg>
          <pc:spChg chg="mod">
            <ac:chgData name="Rick Kossik" userId="003ff419-6788-4db9-aeea-eec0fd804c84" providerId="ADAL" clId="{154D6FD3-0379-4A9A-8793-1EAE78119B53}" dt="2025-05-19T17:58:43.529" v="122"/>
            <ac:spMkLst>
              <pc:docMk/>
              <pc:sldMasterMk cId="2286165166" sldId="2147483721"/>
              <pc:sldLayoutMk cId="1879779696" sldId="2147483727"/>
              <ac:spMk id="8" creationId="{00000000-0000-0000-0000-000000000000}"/>
            </ac:spMkLst>
          </pc:spChg>
          <pc:spChg chg="mod">
            <ac:chgData name="Rick Kossik" userId="003ff419-6788-4db9-aeea-eec0fd804c84" providerId="ADAL" clId="{154D6FD3-0379-4A9A-8793-1EAE78119B53}" dt="2025-05-19T17:58:43.529" v="122"/>
            <ac:spMkLst>
              <pc:docMk/>
              <pc:sldMasterMk cId="2286165166" sldId="2147483721"/>
              <pc:sldLayoutMk cId="1879779696" sldId="2147483727"/>
              <ac:spMk id="11" creationId="{00000000-0000-0000-0000-000000000000}"/>
            </ac:spMkLst>
          </pc:spChg>
        </pc:sldLayoutChg>
      </pc:sldMasterChg>
      <pc:sldMasterChg chg="modSp modTransition modSldLayout">
        <pc:chgData name="Rick Kossik" userId="003ff419-6788-4db9-aeea-eec0fd804c84" providerId="ADAL" clId="{154D6FD3-0379-4A9A-8793-1EAE78119B53}" dt="2025-05-19T18:05:30.356" v="166" actId="20577"/>
        <pc:sldMasterMkLst>
          <pc:docMk/>
          <pc:sldMasterMk cId="2759212145" sldId="2147483728"/>
        </pc:sldMasterMkLst>
        <pc:spChg chg="mod">
          <ac:chgData name="Rick Kossik" userId="003ff419-6788-4db9-aeea-eec0fd804c84" providerId="ADAL" clId="{154D6FD3-0379-4A9A-8793-1EAE78119B53}" dt="2025-05-19T17:58:43.529" v="122"/>
          <ac:spMkLst>
            <pc:docMk/>
            <pc:sldMasterMk cId="2759212145" sldId="2147483728"/>
            <ac:spMk id="2" creationId="{F3C8089D-E8EC-1849-B6D5-4AD090952DEE}"/>
          </ac:spMkLst>
        </pc:spChg>
        <pc:spChg chg="mod">
          <ac:chgData name="Rick Kossik" userId="003ff419-6788-4db9-aeea-eec0fd804c84" providerId="ADAL" clId="{154D6FD3-0379-4A9A-8793-1EAE78119B53}" dt="2025-05-19T17:58:43.529" v="122"/>
          <ac:spMkLst>
            <pc:docMk/>
            <pc:sldMasterMk cId="2759212145" sldId="2147483728"/>
            <ac:spMk id="3" creationId="{6B8BD129-3E04-954E-9364-8C60B7173F2D}"/>
          </ac:spMkLst>
        </pc:spChg>
        <pc:spChg chg="mod">
          <ac:chgData name="Rick Kossik" userId="003ff419-6788-4db9-aeea-eec0fd804c84" providerId="ADAL" clId="{154D6FD3-0379-4A9A-8793-1EAE78119B53}" dt="2025-05-19T17:58:43.529" v="122"/>
          <ac:spMkLst>
            <pc:docMk/>
            <pc:sldMasterMk cId="2759212145" sldId="2147483728"/>
            <ac:spMk id="5" creationId="{DE72A347-883D-984D-B08A-4C9EBA09688B}"/>
          </ac:spMkLst>
        </pc:spChg>
        <pc:spChg chg="mod">
          <ac:chgData name="Rick Kossik" userId="003ff419-6788-4db9-aeea-eec0fd804c84" providerId="ADAL" clId="{154D6FD3-0379-4A9A-8793-1EAE78119B53}" dt="2025-05-19T17:58:43.529" v="122"/>
          <ac:spMkLst>
            <pc:docMk/>
            <pc:sldMasterMk cId="2759212145" sldId="2147483728"/>
            <ac:spMk id="6" creationId="{D03A949F-686D-0F4D-8D75-7FD63B298394}"/>
          </ac:spMkLst>
        </pc:spChg>
        <pc:picChg chg="mod">
          <ac:chgData name="Rick Kossik" userId="003ff419-6788-4db9-aeea-eec0fd804c84" providerId="ADAL" clId="{154D6FD3-0379-4A9A-8793-1EAE78119B53}" dt="2025-05-19T17:58:43.529" v="122"/>
          <ac:picMkLst>
            <pc:docMk/>
            <pc:sldMasterMk cId="2759212145" sldId="2147483728"/>
            <ac:picMk id="9" creationId="{B2079EEF-E3A2-E5B9-194D-CF614A8A1BE9}"/>
          </ac:picMkLst>
        </pc:picChg>
        <pc:picChg chg="mod">
          <ac:chgData name="Rick Kossik" userId="003ff419-6788-4db9-aeea-eec0fd804c84" providerId="ADAL" clId="{154D6FD3-0379-4A9A-8793-1EAE78119B53}" dt="2025-05-19T17:58:43.529" v="122"/>
          <ac:picMkLst>
            <pc:docMk/>
            <pc:sldMasterMk cId="2759212145" sldId="2147483728"/>
            <ac:picMk id="10" creationId="{865A134E-23F4-6D97-FD74-8E3CC7E4E3CB}"/>
          </ac:picMkLst>
        </pc:picChg>
        <pc:sldLayoutChg chg="modSp modTransition">
          <pc:chgData name="Rick Kossik" userId="003ff419-6788-4db9-aeea-eec0fd804c84" providerId="ADAL" clId="{154D6FD3-0379-4A9A-8793-1EAE78119B53}" dt="2025-05-19T17:58:43.529" v="122"/>
          <pc:sldLayoutMkLst>
            <pc:docMk/>
            <pc:sldMasterMk cId="2759212145" sldId="2147483728"/>
            <pc:sldLayoutMk cId="2376270067" sldId="2147483729"/>
          </pc:sldLayoutMkLst>
          <pc:spChg chg="mod">
            <ac:chgData name="Rick Kossik" userId="003ff419-6788-4db9-aeea-eec0fd804c84" providerId="ADAL" clId="{154D6FD3-0379-4A9A-8793-1EAE78119B53}" dt="2025-05-19T17:58:43.529" v="122"/>
            <ac:spMkLst>
              <pc:docMk/>
              <pc:sldMasterMk cId="2759212145" sldId="2147483728"/>
              <pc:sldLayoutMk cId="2376270067" sldId="2147483729"/>
              <ac:spMk id="2" creationId="{4118CA7D-7C75-7644-A798-A6E62EBDC042}"/>
            </ac:spMkLst>
          </pc:spChg>
          <pc:spChg chg="mod">
            <ac:chgData name="Rick Kossik" userId="003ff419-6788-4db9-aeea-eec0fd804c84" providerId="ADAL" clId="{154D6FD3-0379-4A9A-8793-1EAE78119B53}" dt="2025-05-19T17:58:43.529" v="122"/>
            <ac:spMkLst>
              <pc:docMk/>
              <pc:sldMasterMk cId="2759212145" sldId="2147483728"/>
              <pc:sldLayoutMk cId="2376270067" sldId="2147483729"/>
              <ac:spMk id="3" creationId="{60C7A4C2-9669-9D4A-8E4C-F2B2CC09D65F}"/>
            </ac:spMkLst>
          </pc:spChg>
          <pc:picChg chg="mod">
            <ac:chgData name="Rick Kossik" userId="003ff419-6788-4db9-aeea-eec0fd804c84" providerId="ADAL" clId="{154D6FD3-0379-4A9A-8793-1EAE78119B53}" dt="2025-05-19T17:58:43.529" v="122"/>
            <ac:picMkLst>
              <pc:docMk/>
              <pc:sldMasterMk cId="2759212145" sldId="2147483728"/>
              <pc:sldLayoutMk cId="2376270067" sldId="2147483729"/>
              <ac:picMk id="4" creationId="{8308B1DF-00C9-9FC0-6E45-AAC6B78D4495}"/>
            </ac:picMkLst>
          </pc:picChg>
          <pc:picChg chg="mod">
            <ac:chgData name="Rick Kossik" userId="003ff419-6788-4db9-aeea-eec0fd804c84" providerId="ADAL" clId="{154D6FD3-0379-4A9A-8793-1EAE78119B53}" dt="2025-05-19T17:58:43.529" v="122"/>
            <ac:picMkLst>
              <pc:docMk/>
              <pc:sldMasterMk cId="2759212145" sldId="2147483728"/>
              <pc:sldLayoutMk cId="2376270067" sldId="2147483729"/>
              <ac:picMk id="10" creationId="{A0DEA490-6BC1-B14C-AB27-6F56683311BE}"/>
            </ac:picMkLst>
          </pc:picChg>
        </pc:sldLayoutChg>
        <pc:sldLayoutChg chg="modSp mod">
          <pc:chgData name="Rick Kossik" userId="003ff419-6788-4db9-aeea-eec0fd804c84" providerId="ADAL" clId="{154D6FD3-0379-4A9A-8793-1EAE78119B53}" dt="2025-05-19T18:05:30.356" v="166" actId="20577"/>
          <pc:sldLayoutMkLst>
            <pc:docMk/>
            <pc:sldMasterMk cId="2759212145" sldId="2147483728"/>
            <pc:sldLayoutMk cId="624686940" sldId="2147483730"/>
          </pc:sldLayoutMkLst>
          <pc:spChg chg="mod">
            <ac:chgData name="Rick Kossik" userId="003ff419-6788-4db9-aeea-eec0fd804c84" providerId="ADAL" clId="{154D6FD3-0379-4A9A-8793-1EAE78119B53}" dt="2025-05-19T17:58:43.529" v="122"/>
            <ac:spMkLst>
              <pc:docMk/>
              <pc:sldMasterMk cId="2759212145" sldId="2147483728"/>
              <pc:sldLayoutMk cId="624686940" sldId="2147483730"/>
              <ac:spMk id="2" creationId="{7FE248F9-D7BE-8645-921D-9F4080BDDC20}"/>
            </ac:spMkLst>
          </pc:spChg>
          <pc:spChg chg="mod">
            <ac:chgData name="Rick Kossik" userId="003ff419-6788-4db9-aeea-eec0fd804c84" providerId="ADAL" clId="{154D6FD3-0379-4A9A-8793-1EAE78119B53}" dt="2025-05-19T17:58:43.529" v="122"/>
            <ac:spMkLst>
              <pc:docMk/>
              <pc:sldMasterMk cId="2759212145" sldId="2147483728"/>
              <pc:sldLayoutMk cId="624686940" sldId="2147483730"/>
              <ac:spMk id="3" creationId="{22F14D2D-0841-0F49-AFAF-0C4F138BE953}"/>
            </ac:spMkLst>
          </pc:spChg>
          <pc:spChg chg="mod">
            <ac:chgData name="Rick Kossik" userId="003ff419-6788-4db9-aeea-eec0fd804c84" providerId="ADAL" clId="{154D6FD3-0379-4A9A-8793-1EAE78119B53}" dt="2025-05-19T18:05:30.356" v="166" actId="20577"/>
            <ac:spMkLst>
              <pc:docMk/>
              <pc:sldMasterMk cId="2759212145" sldId="2147483728"/>
              <pc:sldLayoutMk cId="624686940" sldId="2147483730"/>
              <ac:spMk id="5" creationId="{60E45EF6-5167-9041-BF59-652DDB18E5D0}"/>
            </ac:spMkLst>
          </pc:spChg>
          <pc:spChg chg="mod">
            <ac:chgData name="Rick Kossik" userId="003ff419-6788-4db9-aeea-eec0fd804c84" providerId="ADAL" clId="{154D6FD3-0379-4A9A-8793-1EAE78119B53}" dt="2025-05-19T17:58:43.529" v="122"/>
            <ac:spMkLst>
              <pc:docMk/>
              <pc:sldMasterMk cId="2759212145" sldId="2147483728"/>
              <pc:sldLayoutMk cId="624686940" sldId="2147483730"/>
              <ac:spMk id="8" creationId="{42F9E614-9211-3A41-9CA9-DE4DE2D830AD}"/>
            </ac:spMkLst>
          </pc:spChg>
          <pc:spChg chg="mod">
            <ac:chgData name="Rick Kossik" userId="003ff419-6788-4db9-aeea-eec0fd804c84" providerId="ADAL" clId="{154D6FD3-0379-4A9A-8793-1EAE78119B53}" dt="2025-05-19T17:58:43.529" v="122"/>
            <ac:spMkLst>
              <pc:docMk/>
              <pc:sldMasterMk cId="2759212145" sldId="2147483728"/>
              <pc:sldLayoutMk cId="624686940" sldId="2147483730"/>
              <ac:spMk id="9" creationId="{2C5B0793-3BF0-E14D-BB90-43EF19044AA1}"/>
            </ac:spMkLst>
          </pc:spChg>
          <pc:picChg chg="mod">
            <ac:chgData name="Rick Kossik" userId="003ff419-6788-4db9-aeea-eec0fd804c84" providerId="ADAL" clId="{154D6FD3-0379-4A9A-8793-1EAE78119B53}" dt="2025-05-19T17:58:43.529" v="122"/>
            <ac:picMkLst>
              <pc:docMk/>
              <pc:sldMasterMk cId="2759212145" sldId="2147483728"/>
              <pc:sldLayoutMk cId="624686940" sldId="2147483730"/>
              <ac:picMk id="7" creationId="{BC7A4DED-616F-604A-9ADB-B22E40BB22F5}"/>
            </ac:picMkLst>
          </pc:picChg>
          <pc:picChg chg="mod">
            <ac:chgData name="Rick Kossik" userId="003ff419-6788-4db9-aeea-eec0fd804c84" providerId="ADAL" clId="{154D6FD3-0379-4A9A-8793-1EAE78119B53}" dt="2025-05-19T17:58:43.529" v="122"/>
            <ac:picMkLst>
              <pc:docMk/>
              <pc:sldMasterMk cId="2759212145" sldId="2147483728"/>
              <pc:sldLayoutMk cId="624686940" sldId="2147483730"/>
              <ac:picMk id="11" creationId="{9A99DA44-42CB-54DB-6CB9-B7C25D18D93E}"/>
            </ac:picMkLst>
          </pc:picChg>
          <pc:picChg chg="mod">
            <ac:chgData name="Rick Kossik" userId="003ff419-6788-4db9-aeea-eec0fd804c84" providerId="ADAL" clId="{154D6FD3-0379-4A9A-8793-1EAE78119B53}" dt="2025-05-19T17:58:43.529" v="122"/>
            <ac:picMkLst>
              <pc:docMk/>
              <pc:sldMasterMk cId="2759212145" sldId="2147483728"/>
              <pc:sldLayoutMk cId="624686940" sldId="2147483730"/>
              <ac:picMk id="13" creationId="{6EF66B20-61AE-E570-76B1-944F6714B5F3}"/>
            </ac:picMkLst>
          </pc:picChg>
        </pc:sldLayoutChg>
        <pc:sldLayoutChg chg="modSp mod modTransition">
          <pc:chgData name="Rick Kossik" userId="003ff419-6788-4db9-aeea-eec0fd804c84" providerId="ADAL" clId="{154D6FD3-0379-4A9A-8793-1EAE78119B53}" dt="2025-05-19T18:04:57.647" v="162" actId="20577"/>
          <pc:sldLayoutMkLst>
            <pc:docMk/>
            <pc:sldMasterMk cId="2759212145" sldId="2147483728"/>
            <pc:sldLayoutMk cId="1920015895" sldId="2147483731"/>
          </pc:sldLayoutMkLst>
          <pc:spChg chg="mod">
            <ac:chgData name="Rick Kossik" userId="003ff419-6788-4db9-aeea-eec0fd804c84" providerId="ADAL" clId="{154D6FD3-0379-4A9A-8793-1EAE78119B53}" dt="2025-05-19T18:04:57.647" v="162" actId="20577"/>
            <ac:spMkLst>
              <pc:docMk/>
              <pc:sldMasterMk cId="2759212145" sldId="2147483728"/>
              <pc:sldLayoutMk cId="1920015895" sldId="2147483731"/>
              <ac:spMk id="5" creationId="{E9A14AA1-387B-0E4F-9ADB-44B1D1B3A700}"/>
            </ac:spMkLst>
          </pc:spChg>
        </pc:sldLayoutChg>
        <pc:sldLayoutChg chg="modSp modTransition">
          <pc:chgData name="Rick Kossik" userId="003ff419-6788-4db9-aeea-eec0fd804c84" providerId="ADAL" clId="{154D6FD3-0379-4A9A-8793-1EAE78119B53}" dt="2025-05-19T17:58:43.529" v="122"/>
          <pc:sldLayoutMkLst>
            <pc:docMk/>
            <pc:sldMasterMk cId="2759212145" sldId="2147483728"/>
            <pc:sldLayoutMk cId="4240308088" sldId="2147483732"/>
          </pc:sldLayoutMkLst>
          <pc:spChg chg="mod">
            <ac:chgData name="Rick Kossik" userId="003ff419-6788-4db9-aeea-eec0fd804c84" providerId="ADAL" clId="{154D6FD3-0379-4A9A-8793-1EAE78119B53}" dt="2025-05-19T17:58:43.529" v="122"/>
            <ac:spMkLst>
              <pc:docMk/>
              <pc:sldMasterMk cId="2759212145" sldId="2147483728"/>
              <pc:sldLayoutMk cId="4240308088" sldId="2147483732"/>
              <ac:spMk id="3" creationId="{295E93EE-E2F4-8A4C-AC67-47D37AF2A30D}"/>
            </ac:spMkLst>
          </pc:spChg>
          <pc:spChg chg="mod">
            <ac:chgData name="Rick Kossik" userId="003ff419-6788-4db9-aeea-eec0fd804c84" providerId="ADAL" clId="{154D6FD3-0379-4A9A-8793-1EAE78119B53}" dt="2025-05-19T17:58:43.529" v="122"/>
            <ac:spMkLst>
              <pc:docMk/>
              <pc:sldMasterMk cId="2759212145" sldId="2147483728"/>
              <pc:sldLayoutMk cId="4240308088" sldId="2147483732"/>
              <ac:spMk id="4" creationId="{605EAAAE-7472-3F47-A9D1-75CA1D09B192}"/>
            </ac:spMkLst>
          </pc:spChg>
        </pc:sldLayoutChg>
        <pc:sldLayoutChg chg="modTransition">
          <pc:chgData name="Rick Kossik" userId="003ff419-6788-4db9-aeea-eec0fd804c84" providerId="ADAL" clId="{154D6FD3-0379-4A9A-8793-1EAE78119B53}" dt="2025-05-19T17:58:31.683" v="114"/>
          <pc:sldLayoutMkLst>
            <pc:docMk/>
            <pc:sldMasterMk cId="2759212145" sldId="2147483728"/>
            <pc:sldLayoutMk cId="900781756" sldId="2147483733"/>
          </pc:sldLayoutMkLst>
        </pc:sldLayoutChg>
        <pc:sldLayoutChg chg="delSp modSp">
          <pc:chgData name="Rick Kossik" userId="003ff419-6788-4db9-aeea-eec0fd804c84" providerId="ADAL" clId="{154D6FD3-0379-4A9A-8793-1EAE78119B53}" dt="2025-05-19T17:58:43.529" v="122"/>
          <pc:sldLayoutMkLst>
            <pc:docMk/>
            <pc:sldMasterMk cId="2759212145" sldId="2147483728"/>
            <pc:sldLayoutMk cId="817020351" sldId="2147483735"/>
          </pc:sldLayoutMkLst>
          <pc:spChg chg="mod">
            <ac:chgData name="Rick Kossik" userId="003ff419-6788-4db9-aeea-eec0fd804c84" providerId="ADAL" clId="{154D6FD3-0379-4A9A-8793-1EAE78119B53}" dt="2025-05-19T17:58:43.529" v="122"/>
            <ac:spMkLst>
              <pc:docMk/>
              <pc:sldMasterMk cId="2759212145" sldId="2147483728"/>
              <pc:sldLayoutMk cId="817020351" sldId="2147483735"/>
              <ac:spMk id="2" creationId="{00000000-0000-0000-0000-000000000000}"/>
            </ac:spMkLst>
          </pc:spChg>
          <pc:spChg chg="mod">
            <ac:chgData name="Rick Kossik" userId="003ff419-6788-4db9-aeea-eec0fd804c84" providerId="ADAL" clId="{154D6FD3-0379-4A9A-8793-1EAE78119B53}" dt="2025-05-19T17:58:43.529" v="122"/>
            <ac:spMkLst>
              <pc:docMk/>
              <pc:sldMasterMk cId="2759212145" sldId="2147483728"/>
              <pc:sldLayoutMk cId="817020351" sldId="2147483735"/>
              <ac:spMk id="4" creationId="{00000000-0000-0000-0000-000000000000}"/>
            </ac:spMkLst>
          </pc:spChg>
        </pc:sldLayoutChg>
      </pc:sldMasterChg>
      <pc:sldMasterChg chg="modSp modSldLayout">
        <pc:chgData name="Rick Kossik" userId="003ff419-6788-4db9-aeea-eec0fd804c84" providerId="ADAL" clId="{154D6FD3-0379-4A9A-8793-1EAE78119B53}" dt="2025-05-19T17:58:43.529" v="122"/>
        <pc:sldMasterMkLst>
          <pc:docMk/>
          <pc:sldMasterMk cId="3555739665" sldId="2147483736"/>
        </pc:sldMasterMkLst>
        <pc:spChg chg="mod">
          <ac:chgData name="Rick Kossik" userId="003ff419-6788-4db9-aeea-eec0fd804c84" providerId="ADAL" clId="{154D6FD3-0379-4A9A-8793-1EAE78119B53}" dt="2025-05-19T17:58:43.529" v="122"/>
          <ac:spMkLst>
            <pc:docMk/>
            <pc:sldMasterMk cId="3555739665" sldId="2147483736"/>
            <ac:spMk id="2" creationId="{F3C8089D-E8EC-1849-B6D5-4AD090952DEE}"/>
          </ac:spMkLst>
        </pc:spChg>
        <pc:spChg chg="mod">
          <ac:chgData name="Rick Kossik" userId="003ff419-6788-4db9-aeea-eec0fd804c84" providerId="ADAL" clId="{154D6FD3-0379-4A9A-8793-1EAE78119B53}" dt="2025-05-19T17:58:43.529" v="122"/>
          <ac:spMkLst>
            <pc:docMk/>
            <pc:sldMasterMk cId="3555739665" sldId="2147483736"/>
            <ac:spMk id="3" creationId="{6B8BD129-3E04-954E-9364-8C60B7173F2D}"/>
          </ac:spMkLst>
        </pc:spChg>
        <pc:spChg chg="mod">
          <ac:chgData name="Rick Kossik" userId="003ff419-6788-4db9-aeea-eec0fd804c84" providerId="ADAL" clId="{154D6FD3-0379-4A9A-8793-1EAE78119B53}" dt="2025-05-19T17:58:43.529" v="122"/>
          <ac:spMkLst>
            <pc:docMk/>
            <pc:sldMasterMk cId="3555739665" sldId="2147483736"/>
            <ac:spMk id="5" creationId="{DE72A347-883D-984D-B08A-4C9EBA09688B}"/>
          </ac:spMkLst>
        </pc:spChg>
        <pc:spChg chg="mod">
          <ac:chgData name="Rick Kossik" userId="003ff419-6788-4db9-aeea-eec0fd804c84" providerId="ADAL" clId="{154D6FD3-0379-4A9A-8793-1EAE78119B53}" dt="2025-05-19T17:58:43.529" v="122"/>
          <ac:spMkLst>
            <pc:docMk/>
            <pc:sldMasterMk cId="3555739665" sldId="2147483736"/>
            <ac:spMk id="6" creationId="{D03A949F-686D-0F4D-8D75-7FD63B298394}"/>
          </ac:spMkLst>
        </pc:spChg>
        <pc:picChg chg="mod">
          <ac:chgData name="Rick Kossik" userId="003ff419-6788-4db9-aeea-eec0fd804c84" providerId="ADAL" clId="{154D6FD3-0379-4A9A-8793-1EAE78119B53}" dt="2025-05-19T17:58:43.529" v="122"/>
          <ac:picMkLst>
            <pc:docMk/>
            <pc:sldMasterMk cId="3555739665" sldId="2147483736"/>
            <ac:picMk id="8" creationId="{E4A29ABB-C433-8E65-4E52-4BC4D4A9D768}"/>
          </ac:picMkLst>
        </pc:picChg>
        <pc:picChg chg="mod">
          <ac:chgData name="Rick Kossik" userId="003ff419-6788-4db9-aeea-eec0fd804c84" providerId="ADAL" clId="{154D6FD3-0379-4A9A-8793-1EAE78119B53}" dt="2025-05-19T17:58:43.529" v="122"/>
          <ac:picMkLst>
            <pc:docMk/>
            <pc:sldMasterMk cId="3555739665" sldId="2147483736"/>
            <ac:picMk id="10" creationId="{93E69748-DB02-CE9D-4DFF-7B09C7F40BDD}"/>
          </ac:picMkLst>
        </pc:picChg>
        <pc:sldLayoutChg chg="modSp">
          <pc:chgData name="Rick Kossik" userId="003ff419-6788-4db9-aeea-eec0fd804c84" providerId="ADAL" clId="{154D6FD3-0379-4A9A-8793-1EAE78119B53}" dt="2025-05-19T17:58:43.529" v="122"/>
          <pc:sldLayoutMkLst>
            <pc:docMk/>
            <pc:sldMasterMk cId="3555739665" sldId="2147483736"/>
            <pc:sldLayoutMk cId="254305399" sldId="2147483737"/>
          </pc:sldLayoutMkLst>
          <pc:spChg chg="mod">
            <ac:chgData name="Rick Kossik" userId="003ff419-6788-4db9-aeea-eec0fd804c84" providerId="ADAL" clId="{154D6FD3-0379-4A9A-8793-1EAE78119B53}" dt="2025-05-19T17:58:43.529" v="122"/>
            <ac:spMkLst>
              <pc:docMk/>
              <pc:sldMasterMk cId="3555739665" sldId="2147483736"/>
              <pc:sldLayoutMk cId="254305399" sldId="2147483737"/>
              <ac:spMk id="2" creationId="{4118CA7D-7C75-7644-A798-A6E62EBDC042}"/>
            </ac:spMkLst>
          </pc:spChg>
          <pc:spChg chg="mod">
            <ac:chgData name="Rick Kossik" userId="003ff419-6788-4db9-aeea-eec0fd804c84" providerId="ADAL" clId="{154D6FD3-0379-4A9A-8793-1EAE78119B53}" dt="2025-05-19T17:58:43.529" v="122"/>
            <ac:spMkLst>
              <pc:docMk/>
              <pc:sldMasterMk cId="3555739665" sldId="2147483736"/>
              <pc:sldLayoutMk cId="254305399" sldId="2147483737"/>
              <ac:spMk id="3" creationId="{60C7A4C2-9669-9D4A-8E4C-F2B2CC09D65F}"/>
            </ac:spMkLst>
          </pc:spChg>
          <pc:picChg chg="mod">
            <ac:chgData name="Rick Kossik" userId="003ff419-6788-4db9-aeea-eec0fd804c84" providerId="ADAL" clId="{154D6FD3-0379-4A9A-8793-1EAE78119B53}" dt="2025-05-19T17:58:43.529" v="122"/>
            <ac:picMkLst>
              <pc:docMk/>
              <pc:sldMasterMk cId="3555739665" sldId="2147483736"/>
              <pc:sldLayoutMk cId="254305399" sldId="2147483737"/>
              <ac:picMk id="4" creationId="{1F34840D-8C6A-37FE-288F-918DA09142C6}"/>
            </ac:picMkLst>
          </pc:picChg>
          <pc:picChg chg="mod">
            <ac:chgData name="Rick Kossik" userId="003ff419-6788-4db9-aeea-eec0fd804c84" providerId="ADAL" clId="{154D6FD3-0379-4A9A-8793-1EAE78119B53}" dt="2025-05-19T17:58:43.529" v="122"/>
            <ac:picMkLst>
              <pc:docMk/>
              <pc:sldMasterMk cId="3555739665" sldId="2147483736"/>
              <pc:sldLayoutMk cId="254305399" sldId="2147483737"/>
              <ac:picMk id="10" creationId="{A0DEA490-6BC1-B14C-AB27-6F56683311BE}"/>
            </ac:picMkLst>
          </pc:picChg>
        </pc:sldLayoutChg>
        <pc:sldLayoutChg chg="modSp">
          <pc:chgData name="Rick Kossik" userId="003ff419-6788-4db9-aeea-eec0fd804c84" providerId="ADAL" clId="{154D6FD3-0379-4A9A-8793-1EAE78119B53}" dt="2025-05-19T17:58:43.529" v="122"/>
          <pc:sldLayoutMkLst>
            <pc:docMk/>
            <pc:sldMasterMk cId="3555739665" sldId="2147483736"/>
            <pc:sldLayoutMk cId="1670145251" sldId="2147483738"/>
          </pc:sldLayoutMkLst>
          <pc:spChg chg="mod">
            <ac:chgData name="Rick Kossik" userId="003ff419-6788-4db9-aeea-eec0fd804c84" providerId="ADAL" clId="{154D6FD3-0379-4A9A-8793-1EAE78119B53}" dt="2025-05-19T17:58:43.529" v="122"/>
            <ac:spMkLst>
              <pc:docMk/>
              <pc:sldMasterMk cId="3555739665" sldId="2147483736"/>
              <pc:sldLayoutMk cId="1670145251" sldId="2147483738"/>
              <ac:spMk id="2" creationId="{7FE248F9-D7BE-8645-921D-9F4080BDDC20}"/>
            </ac:spMkLst>
          </pc:spChg>
          <pc:spChg chg="mod">
            <ac:chgData name="Rick Kossik" userId="003ff419-6788-4db9-aeea-eec0fd804c84" providerId="ADAL" clId="{154D6FD3-0379-4A9A-8793-1EAE78119B53}" dt="2025-05-19T17:58:43.529" v="122"/>
            <ac:spMkLst>
              <pc:docMk/>
              <pc:sldMasterMk cId="3555739665" sldId="2147483736"/>
              <pc:sldLayoutMk cId="1670145251" sldId="2147483738"/>
              <ac:spMk id="3" creationId="{22F14D2D-0841-0F49-AFAF-0C4F138BE953}"/>
            </ac:spMkLst>
          </pc:spChg>
          <pc:spChg chg="mod">
            <ac:chgData name="Rick Kossik" userId="003ff419-6788-4db9-aeea-eec0fd804c84" providerId="ADAL" clId="{154D6FD3-0379-4A9A-8793-1EAE78119B53}" dt="2025-05-19T17:58:43.529" v="122"/>
            <ac:spMkLst>
              <pc:docMk/>
              <pc:sldMasterMk cId="3555739665" sldId="2147483736"/>
              <pc:sldLayoutMk cId="1670145251" sldId="2147483738"/>
              <ac:spMk id="4" creationId="{6542A839-EDE1-3040-931A-F1D6C4A71A94}"/>
            </ac:spMkLst>
          </pc:spChg>
          <pc:spChg chg="mod">
            <ac:chgData name="Rick Kossik" userId="003ff419-6788-4db9-aeea-eec0fd804c84" providerId="ADAL" clId="{154D6FD3-0379-4A9A-8793-1EAE78119B53}" dt="2025-05-19T17:58:43.529" v="122"/>
            <ac:spMkLst>
              <pc:docMk/>
              <pc:sldMasterMk cId="3555739665" sldId="2147483736"/>
              <pc:sldLayoutMk cId="1670145251" sldId="2147483738"/>
              <ac:spMk id="8" creationId="{42F9E614-9211-3A41-9CA9-DE4DE2D830AD}"/>
            </ac:spMkLst>
          </pc:spChg>
          <pc:spChg chg="mod">
            <ac:chgData name="Rick Kossik" userId="003ff419-6788-4db9-aeea-eec0fd804c84" providerId="ADAL" clId="{154D6FD3-0379-4A9A-8793-1EAE78119B53}" dt="2025-05-19T17:58:43.529" v="122"/>
            <ac:spMkLst>
              <pc:docMk/>
              <pc:sldMasterMk cId="3555739665" sldId="2147483736"/>
              <pc:sldLayoutMk cId="1670145251" sldId="2147483738"/>
              <ac:spMk id="15" creationId="{398C11BB-7FEA-F2CB-39D5-533D3A44FB8E}"/>
            </ac:spMkLst>
          </pc:spChg>
          <pc:picChg chg="mod">
            <ac:chgData name="Rick Kossik" userId="003ff419-6788-4db9-aeea-eec0fd804c84" providerId="ADAL" clId="{154D6FD3-0379-4A9A-8793-1EAE78119B53}" dt="2025-05-19T17:58:43.529" v="122"/>
            <ac:picMkLst>
              <pc:docMk/>
              <pc:sldMasterMk cId="3555739665" sldId="2147483736"/>
              <pc:sldLayoutMk cId="1670145251" sldId="2147483738"/>
              <ac:picMk id="7" creationId="{BC7A4DED-616F-604A-9ADB-B22E40BB22F5}"/>
            </ac:picMkLst>
          </pc:picChg>
          <pc:picChg chg="mod">
            <ac:chgData name="Rick Kossik" userId="003ff419-6788-4db9-aeea-eec0fd804c84" providerId="ADAL" clId="{154D6FD3-0379-4A9A-8793-1EAE78119B53}" dt="2025-05-19T17:58:43.529" v="122"/>
            <ac:picMkLst>
              <pc:docMk/>
              <pc:sldMasterMk cId="3555739665" sldId="2147483736"/>
              <pc:sldLayoutMk cId="1670145251" sldId="2147483738"/>
              <ac:picMk id="11" creationId="{A3255CE3-9EF9-56E2-F7B4-3219CCADA8A0}"/>
            </ac:picMkLst>
          </pc:picChg>
          <pc:picChg chg="mod">
            <ac:chgData name="Rick Kossik" userId="003ff419-6788-4db9-aeea-eec0fd804c84" providerId="ADAL" clId="{154D6FD3-0379-4A9A-8793-1EAE78119B53}" dt="2025-05-19T17:58:43.529" v="122"/>
            <ac:picMkLst>
              <pc:docMk/>
              <pc:sldMasterMk cId="3555739665" sldId="2147483736"/>
              <pc:sldLayoutMk cId="1670145251" sldId="2147483738"/>
              <ac:picMk id="13" creationId="{A35338A3-D07E-3FBA-1E51-1908D05513C9}"/>
            </ac:picMkLst>
          </pc:picChg>
        </pc:sldLayoutChg>
        <pc:sldLayoutChg chg="modSp">
          <pc:chgData name="Rick Kossik" userId="003ff419-6788-4db9-aeea-eec0fd804c84" providerId="ADAL" clId="{154D6FD3-0379-4A9A-8793-1EAE78119B53}" dt="2025-05-19T17:58:43.529" v="122"/>
          <pc:sldLayoutMkLst>
            <pc:docMk/>
            <pc:sldMasterMk cId="3555739665" sldId="2147483736"/>
            <pc:sldLayoutMk cId="2031590670" sldId="2147483739"/>
          </pc:sldLayoutMkLst>
          <pc:spChg chg="mod">
            <ac:chgData name="Rick Kossik" userId="003ff419-6788-4db9-aeea-eec0fd804c84" providerId="ADAL" clId="{154D6FD3-0379-4A9A-8793-1EAE78119B53}" dt="2025-05-19T17:58:43.529" v="122"/>
            <ac:spMkLst>
              <pc:docMk/>
              <pc:sldMasterMk cId="3555739665" sldId="2147483736"/>
              <pc:sldLayoutMk cId="2031590670" sldId="2147483739"/>
              <ac:spMk id="3" creationId="{39AAEA8D-C5D3-7542-90D0-CD9253FD4D27}"/>
            </ac:spMkLst>
          </pc:spChg>
          <pc:spChg chg="mod">
            <ac:chgData name="Rick Kossik" userId="003ff419-6788-4db9-aeea-eec0fd804c84" providerId="ADAL" clId="{154D6FD3-0379-4A9A-8793-1EAE78119B53}" dt="2025-05-19T17:58:43.529" v="122"/>
            <ac:spMkLst>
              <pc:docMk/>
              <pc:sldMasterMk cId="3555739665" sldId="2147483736"/>
              <pc:sldLayoutMk cId="2031590670" sldId="2147483739"/>
              <ac:spMk id="4" creationId="{526EDEA8-A7B3-D24B-BEEA-2508B02D3F69}"/>
            </ac:spMkLst>
          </pc:spChg>
        </pc:sldLayoutChg>
        <pc:sldLayoutChg chg="modSp">
          <pc:chgData name="Rick Kossik" userId="003ff419-6788-4db9-aeea-eec0fd804c84" providerId="ADAL" clId="{154D6FD3-0379-4A9A-8793-1EAE78119B53}" dt="2025-05-19T17:58:43.529" v="122"/>
          <pc:sldLayoutMkLst>
            <pc:docMk/>
            <pc:sldMasterMk cId="3555739665" sldId="2147483736"/>
            <pc:sldLayoutMk cId="1537284245" sldId="2147483740"/>
          </pc:sldLayoutMkLst>
          <pc:spChg chg="mod">
            <ac:chgData name="Rick Kossik" userId="003ff419-6788-4db9-aeea-eec0fd804c84" providerId="ADAL" clId="{154D6FD3-0379-4A9A-8793-1EAE78119B53}" dt="2025-05-19T17:58:43.529" v="122"/>
            <ac:spMkLst>
              <pc:docMk/>
              <pc:sldMasterMk cId="3555739665" sldId="2147483736"/>
              <pc:sldLayoutMk cId="1537284245" sldId="2147483740"/>
              <ac:spMk id="3" creationId="{295E93EE-E2F4-8A4C-AC67-47D37AF2A30D}"/>
            </ac:spMkLst>
          </pc:spChg>
          <pc:spChg chg="mod">
            <ac:chgData name="Rick Kossik" userId="003ff419-6788-4db9-aeea-eec0fd804c84" providerId="ADAL" clId="{154D6FD3-0379-4A9A-8793-1EAE78119B53}" dt="2025-05-19T17:58:43.529" v="122"/>
            <ac:spMkLst>
              <pc:docMk/>
              <pc:sldMasterMk cId="3555739665" sldId="2147483736"/>
              <pc:sldLayoutMk cId="1537284245" sldId="2147483740"/>
              <ac:spMk id="4" creationId="{605EAAAE-7472-3F47-A9D1-75CA1D09B192}"/>
            </ac:spMkLst>
          </pc:spChg>
          <pc:spChg chg="mod">
            <ac:chgData name="Rick Kossik" userId="003ff419-6788-4db9-aeea-eec0fd804c84" providerId="ADAL" clId="{154D6FD3-0379-4A9A-8793-1EAE78119B53}" dt="2025-05-19T17:58:43.529" v="122"/>
            <ac:spMkLst>
              <pc:docMk/>
              <pc:sldMasterMk cId="3555739665" sldId="2147483736"/>
              <pc:sldLayoutMk cId="1537284245" sldId="2147483740"/>
              <ac:spMk id="5" creationId="{24DB1AA6-B213-7C46-98C4-9391C50F15E2}"/>
            </ac:spMkLst>
          </pc:spChg>
        </pc:sldLayoutChg>
        <pc:sldLayoutChg chg="modSp">
          <pc:chgData name="Rick Kossik" userId="003ff419-6788-4db9-aeea-eec0fd804c84" providerId="ADAL" clId="{154D6FD3-0379-4A9A-8793-1EAE78119B53}" dt="2025-05-19T17:58:43.529" v="122"/>
          <pc:sldLayoutMkLst>
            <pc:docMk/>
            <pc:sldMasterMk cId="3555739665" sldId="2147483736"/>
            <pc:sldLayoutMk cId="1204592490" sldId="2147483741"/>
          </pc:sldLayoutMkLst>
          <pc:spChg chg="mod">
            <ac:chgData name="Rick Kossik" userId="003ff419-6788-4db9-aeea-eec0fd804c84" providerId="ADAL" clId="{154D6FD3-0379-4A9A-8793-1EAE78119B53}" dt="2025-05-19T17:58:43.529" v="122"/>
            <ac:spMkLst>
              <pc:docMk/>
              <pc:sldMasterMk cId="3555739665" sldId="2147483736"/>
              <pc:sldLayoutMk cId="1204592490" sldId="2147483741"/>
              <ac:spMk id="3" creationId="{83E973C6-6F90-304D-9A3C-AAE03B434787}"/>
            </ac:spMkLst>
          </pc:spChg>
        </pc:sldLayoutChg>
        <pc:sldLayoutChg chg="modSp">
          <pc:chgData name="Rick Kossik" userId="003ff419-6788-4db9-aeea-eec0fd804c84" providerId="ADAL" clId="{154D6FD3-0379-4A9A-8793-1EAE78119B53}" dt="2025-05-19T17:58:43.529" v="122"/>
          <pc:sldLayoutMkLst>
            <pc:docMk/>
            <pc:sldMasterMk cId="3555739665" sldId="2147483736"/>
            <pc:sldLayoutMk cId="2192665745" sldId="2147483742"/>
          </pc:sldLayoutMkLst>
          <pc:spChg chg="mod">
            <ac:chgData name="Rick Kossik" userId="003ff419-6788-4db9-aeea-eec0fd804c84" providerId="ADAL" clId="{154D6FD3-0379-4A9A-8793-1EAE78119B53}" dt="2025-05-19T17:58:43.529" v="122"/>
            <ac:spMkLst>
              <pc:docMk/>
              <pc:sldMasterMk cId="3555739665" sldId="2147483736"/>
              <pc:sldLayoutMk cId="2192665745" sldId="2147483742"/>
              <ac:spMk id="2" creationId="{30B61106-78AA-F943-8C15-25E704A276A6}"/>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6688" y="0"/>
            <a:ext cx="3041650" cy="466725"/>
          </a:xfrm>
          <a:prstGeom prst="rect">
            <a:avLst/>
          </a:prstGeom>
        </p:spPr>
        <p:txBody>
          <a:bodyPr vert="horz" lIns="91440" tIns="45720" rIns="91440" bIns="45720" rtlCol="0"/>
          <a:lstStyle>
            <a:lvl1pPr algn="r">
              <a:defRPr sz="1200"/>
            </a:lvl1pPr>
          </a:lstStyle>
          <a:p>
            <a:fld id="{556F0B2A-A9EA-40F9-8190-7E9C822BF07E}" type="datetimeFigureOut">
              <a:rPr lang="en-US" smtClean="0"/>
              <a:t>5/22/2025</a:t>
            </a:fld>
            <a:endParaRPr lang="en-US"/>
          </a:p>
        </p:txBody>
      </p:sp>
      <p:sp>
        <p:nvSpPr>
          <p:cNvPr id="4" name="Footer Placeholder 3"/>
          <p:cNvSpPr>
            <a:spLocks noGrp="1"/>
          </p:cNvSpPr>
          <p:nvPr>
            <p:ph type="ftr" sz="quarter" idx="2"/>
          </p:nvPr>
        </p:nvSpPr>
        <p:spPr>
          <a:xfrm>
            <a:off x="0" y="8839200"/>
            <a:ext cx="3041650" cy="466725"/>
          </a:xfrm>
          <a:prstGeom prst="rect">
            <a:avLst/>
          </a:prstGeom>
        </p:spPr>
        <p:txBody>
          <a:bodyPr vert="horz" lIns="91440" tIns="45720" rIns="91440" bIns="45720" rtlCol="0" anchor="b"/>
          <a:lstStyle>
            <a:lvl1pPr algn="l">
              <a:defRPr sz="1200"/>
            </a:lvl1pPr>
          </a:lstStyle>
          <a:p>
            <a:r>
              <a:rPr lang="en-US" dirty="0"/>
              <a:t>© GoldSim Technology Group LLC, 2018</a:t>
            </a:r>
          </a:p>
          <a:p>
            <a:endParaRPr lang="en-US" dirty="0"/>
          </a:p>
        </p:txBody>
      </p:sp>
      <p:sp>
        <p:nvSpPr>
          <p:cNvPr id="5" name="Slide Number Placeholder 4"/>
          <p:cNvSpPr>
            <a:spLocks noGrp="1"/>
          </p:cNvSpPr>
          <p:nvPr>
            <p:ph type="sldNum" sz="quarter" idx="3"/>
          </p:nvPr>
        </p:nvSpPr>
        <p:spPr>
          <a:xfrm>
            <a:off x="3976688" y="8839200"/>
            <a:ext cx="3041650" cy="466725"/>
          </a:xfrm>
          <a:prstGeom prst="rect">
            <a:avLst/>
          </a:prstGeom>
        </p:spPr>
        <p:txBody>
          <a:bodyPr vert="horz" lIns="91440" tIns="45720" rIns="91440" bIns="45720" rtlCol="0" anchor="b"/>
          <a:lstStyle>
            <a:lvl1pPr algn="r">
              <a:defRPr sz="1200"/>
            </a:lvl1pPr>
          </a:lstStyle>
          <a:p>
            <a:fld id="{ACFFE037-2EF6-4C63-A5F5-47CFED663B8F}" type="slidenum">
              <a:rPr lang="en-US" smtClean="0"/>
              <a:t>‹#›</a:t>
            </a:fld>
            <a:endParaRPr lang="en-US"/>
          </a:p>
        </p:txBody>
      </p:sp>
    </p:spTree>
    <p:extLst>
      <p:ext uri="{BB962C8B-B14F-4D97-AF65-F5344CB8AC3E}">
        <p14:creationId xmlns:p14="http://schemas.microsoft.com/office/powerpoint/2010/main" val="122866863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19.765"/>
    </inkml:context>
    <inkml:brush xml:id="br0">
      <inkml:brushProperty name="width" value="0.35" units="cm"/>
      <inkml:brushProperty name="height" value="0.35" units="cm"/>
      <inkml:brushProperty name="color" value="#BB5B18"/>
      <inkml:brushProperty name="inkEffects" value="bronze"/>
      <inkml:brushProperty name="anchorX" value="-1693.33337"/>
      <inkml:brushProperty name="anchorY" value="-1693.33337"/>
      <inkml:brushProperty name="scaleFactor" value="0.5"/>
    </inkml:brush>
  </inkml:definitions>
  <inkml:trace contextRef="#ctx0" brushRef="#br0">0 0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23.921"/>
    </inkml:context>
    <inkml:brush xml:id="br0">
      <inkml:brushProperty name="width" value="0.35" units="cm"/>
      <inkml:brushProperty name="height" value="0.35" units="cm"/>
      <inkml:brushProperty name="color" value="#BB5B18"/>
      <inkml:brushProperty name="inkEffects" value="bronze"/>
      <inkml:brushProperty name="anchorX" value="-9340.48145"/>
      <inkml:brushProperty name="anchorY" value="-9313.33398"/>
      <inkml:brushProperty name="scaleFactor" value="0.5"/>
    </inkml:brush>
  </inkml:definitions>
  <inkml:trace contextRef="#ctx0" brushRef="#br0">0 0 24575,'0'0'0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59.716"/>
    </inkml:context>
    <inkml:brush xml:id="br0">
      <inkml:brushProperty name="width" value="0.2" units="cm"/>
      <inkml:brushProperty name="height" value="0.2" units="cm"/>
      <inkml:brushProperty name="color" value="#BB5B18"/>
      <inkml:brushProperty name="inkEffects" value="bronze"/>
      <inkml:brushProperty name="anchorX" value="-90542.01563"/>
      <inkml:brushProperty name="anchorY" value="-90539.64063"/>
      <inkml:brushProperty name="scaleFactor" value="0.5"/>
    </inkml:brush>
  </inkml:definitions>
  <inkml:trace contextRef="#ctx0" brushRef="#br0">1 1 24575,'0'0'0,"3"0"0,2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00.138"/>
    </inkml:context>
    <inkml:brush xml:id="br0">
      <inkml:brushProperty name="width" value="0.2" units="cm"/>
      <inkml:brushProperty name="height" value="0.2" units="cm"/>
      <inkml:brushProperty name="color" value="#BB5B18"/>
      <inkml:brushProperty name="inkEffects" value="bronze"/>
      <inkml:brushProperty name="anchorX" value="-91396.64063"/>
      <inkml:brushProperty name="anchorY" value="-91386.30469"/>
      <inkml:brushProperty name="scaleFactor" value="0.5"/>
    </inkml:brush>
  </inkml:definitions>
  <inkml:trace contextRef="#ctx0" brushRef="#br0">0 1 24575,'0'0'0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00.564"/>
    </inkml:context>
    <inkml:brush xml:id="br0">
      <inkml:brushProperty name="width" value="0.2" units="cm"/>
      <inkml:brushProperty name="height" value="0.2" units="cm"/>
      <inkml:brushProperty name="color" value="#BB5B18"/>
      <inkml:brushProperty name="inkEffects" value="bronze"/>
      <inkml:brushProperty name="anchorX" value="-92243.30469"/>
      <inkml:brushProperty name="anchorY" value="-92232.96875"/>
      <inkml:brushProperty name="scaleFactor" value="0.5"/>
    </inkml:brush>
  </inkml:definitions>
  <inkml:trace contextRef="#ctx0" brushRef="#br0">0 1 24575,'0'0'0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01.387"/>
    </inkml:context>
    <inkml:brush xml:id="br0">
      <inkml:brushProperty name="width" value="0.2" units="cm"/>
      <inkml:brushProperty name="height" value="0.2" units="cm"/>
      <inkml:brushProperty name="color" value="#BB5B18"/>
      <inkml:brushProperty name="inkEffects" value="bronze"/>
      <inkml:brushProperty name="anchorX" value="-93089.96875"/>
      <inkml:brushProperty name="anchorY" value="-93079.64063"/>
      <inkml:brushProperty name="scaleFactor" value="0.5"/>
    </inkml:brush>
  </inkml:definitions>
  <inkml:trace contextRef="#ctx0" brushRef="#br0">1 1 24575,'0'0'0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01.840"/>
    </inkml:context>
    <inkml:brush xml:id="br0">
      <inkml:brushProperty name="width" value="0.2" units="cm"/>
      <inkml:brushProperty name="height" value="0.2" units="cm"/>
      <inkml:brushProperty name="color" value="#BB5B18"/>
      <inkml:brushProperty name="inkEffects" value="bronze"/>
      <inkml:brushProperty name="anchorX" value="-93936.64063"/>
      <inkml:brushProperty name="anchorY" value="-93926.30469"/>
      <inkml:brushProperty name="scaleFactor" value="0.5"/>
    </inkml:brush>
  </inkml:definitions>
  <inkml:trace contextRef="#ctx0" brushRef="#br0">0 1 24575,'0'0'0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02.344"/>
    </inkml:context>
    <inkml:brush xml:id="br0">
      <inkml:brushProperty name="width" value="0.2" units="cm"/>
      <inkml:brushProperty name="height" value="0.2" units="cm"/>
      <inkml:brushProperty name="color" value="#BB5B18"/>
      <inkml:brushProperty name="inkEffects" value="bronze"/>
      <inkml:brushProperty name="anchorX" value="-94783.30469"/>
      <inkml:brushProperty name="anchorY" value="-94772.96875"/>
      <inkml:brushProperty name="scaleFactor" value="0.5"/>
    </inkml:brush>
  </inkml:definitions>
  <inkml:trace contextRef="#ctx0" brushRef="#br0">0 0 24575,'0'0'0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02.805"/>
    </inkml:context>
    <inkml:brush xml:id="br0">
      <inkml:brushProperty name="width" value="0.2" units="cm"/>
      <inkml:brushProperty name="height" value="0.2" units="cm"/>
      <inkml:brushProperty name="color" value="#BB5B18"/>
      <inkml:brushProperty name="inkEffects" value="bronze"/>
      <inkml:brushProperty name="anchorX" value="-95629.96875"/>
      <inkml:brushProperty name="anchorY" value="-95619.64063"/>
      <inkml:brushProperty name="scaleFactor" value="0.5"/>
    </inkml:brush>
  </inkml:definitions>
  <inkml:trace contextRef="#ctx0" brushRef="#br0">0 0 24575,'0'0'0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03.374"/>
    </inkml:context>
    <inkml:brush xml:id="br0">
      <inkml:brushProperty name="width" value="0.2" units="cm"/>
      <inkml:brushProperty name="height" value="0.2" units="cm"/>
      <inkml:brushProperty name="color" value="#BB5B18"/>
      <inkml:brushProperty name="inkEffects" value="bronze"/>
      <inkml:brushProperty name="anchorX" value="-96476.64063"/>
      <inkml:brushProperty name="anchorY" value="-96466.30469"/>
      <inkml:brushProperty name="scaleFactor" value="0.5"/>
    </inkml:brush>
  </inkml:definitions>
  <inkml:trace contextRef="#ctx0" brushRef="#br0">1 1 24575,'0'0'0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04.028"/>
    </inkml:context>
    <inkml:brush xml:id="br0">
      <inkml:brushProperty name="width" value="0.2" units="cm"/>
      <inkml:brushProperty name="height" value="0.2" units="cm"/>
      <inkml:brushProperty name="color" value="#BB5B18"/>
      <inkml:brushProperty name="inkEffects" value="bronze"/>
      <inkml:brushProperty name="anchorX" value="-97323.30469"/>
      <inkml:brushProperty name="anchorY" value="-97312.96875"/>
      <inkml:brushProperty name="scaleFactor" value="0.5"/>
    </inkml:brush>
  </inkml:definitions>
  <inkml:trace contextRef="#ctx0" brushRef="#br0">0 0 24575,'0'0'0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04.683"/>
    </inkml:context>
    <inkml:brush xml:id="br0">
      <inkml:brushProperty name="width" value="0.2" units="cm"/>
      <inkml:brushProperty name="height" value="0.2" units="cm"/>
      <inkml:brushProperty name="color" value="#BB5B18"/>
      <inkml:brushProperty name="inkEffects" value="bronze"/>
      <inkml:brushProperty name="anchorX" value="-98169.96875"/>
      <inkml:brushProperty name="anchorY" value="-98159.64063"/>
      <inkml:brushProperty name="scaleFactor" value="0.5"/>
    </inkml:brush>
  </inkml:definitions>
  <inkml:trace contextRef="#ctx0" brushRef="#br0">1 0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24.286"/>
    </inkml:context>
    <inkml:brush xml:id="br0">
      <inkml:brushProperty name="width" value="0.35" units="cm"/>
      <inkml:brushProperty name="height" value="0.35" units="cm"/>
      <inkml:brushProperty name="color" value="#BB5B18"/>
      <inkml:brushProperty name="inkEffects" value="bronze"/>
      <inkml:brushProperty name="anchorX" value="-10187.14844"/>
      <inkml:brushProperty name="anchorY" value="-10160"/>
      <inkml:brushProperty name="scaleFactor" value="0.5"/>
    </inkml:brush>
  </inkml:definitions>
  <inkml:trace contextRef="#ctx0" brushRef="#br0">35 1 24575,'0'0'0,"-6"0"0,-8 0 0,0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05.848"/>
    </inkml:context>
    <inkml:brush xml:id="br0">
      <inkml:brushProperty name="width" value="0.2" units="cm"/>
      <inkml:brushProperty name="height" value="0.2" units="cm"/>
      <inkml:brushProperty name="color" value="#BB5B18"/>
      <inkml:brushProperty name="inkEffects" value="bronze"/>
      <inkml:brushProperty name="anchorX" value="-99016.64063"/>
      <inkml:brushProperty name="anchorY" value="-99006.30469"/>
      <inkml:brushProperty name="scaleFactor" value="0.5"/>
    </inkml:brush>
  </inkml:definitions>
  <inkml:trace contextRef="#ctx0" brushRef="#br0">1 0 24575,'0'0'0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06.326"/>
    </inkml:context>
    <inkml:brush xml:id="br0">
      <inkml:brushProperty name="width" value="0.2" units="cm"/>
      <inkml:brushProperty name="height" value="0.2" units="cm"/>
      <inkml:brushProperty name="color" value="#BB5B18"/>
      <inkml:brushProperty name="inkEffects" value="bronze"/>
      <inkml:brushProperty name="anchorX" value="-99863.30469"/>
      <inkml:brushProperty name="anchorY" value="-99852.96875"/>
      <inkml:brushProperty name="scaleFactor" value="0.5"/>
    </inkml:brush>
  </inkml:definitions>
  <inkml:trace contextRef="#ctx0" brushRef="#br0">1 1 24575,'0'0'0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07.028"/>
    </inkml:context>
    <inkml:brush xml:id="br0">
      <inkml:brushProperty name="width" value="0.2" units="cm"/>
      <inkml:brushProperty name="height" value="0.2" units="cm"/>
      <inkml:brushProperty name="color" value="#BB5B18"/>
      <inkml:brushProperty name="inkEffects" value="bronze"/>
      <inkml:brushProperty name="anchorX" value="-100709.96875"/>
      <inkml:brushProperty name="anchorY" value="-100699.64063"/>
      <inkml:brushProperty name="scaleFactor" value="0.5"/>
    </inkml:brush>
  </inkml:definitions>
  <inkml:trace contextRef="#ctx0" brushRef="#br0">0 0 24575,'0'0'0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07.475"/>
    </inkml:context>
    <inkml:brush xml:id="br0">
      <inkml:brushProperty name="width" value="0.2" units="cm"/>
      <inkml:brushProperty name="height" value="0.2" units="cm"/>
      <inkml:brushProperty name="color" value="#BB5B18"/>
      <inkml:brushProperty name="inkEffects" value="bronze"/>
      <inkml:brushProperty name="anchorX" value="-101556.64063"/>
      <inkml:brushProperty name="anchorY" value="-101546.30469"/>
      <inkml:brushProperty name="scaleFactor" value="0.5"/>
    </inkml:brush>
  </inkml:definitions>
  <inkml:trace contextRef="#ctx0" brushRef="#br0">1 8 24575,'0'0'0,"0"-3"0,0-1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08.053"/>
    </inkml:context>
    <inkml:brush xml:id="br0">
      <inkml:brushProperty name="width" value="0.2" units="cm"/>
      <inkml:brushProperty name="height" value="0.2" units="cm"/>
      <inkml:brushProperty name="color" value="#BB5B18"/>
      <inkml:brushProperty name="inkEffects" value="bronze"/>
      <inkml:brushProperty name="anchorX" value="-102403.30469"/>
      <inkml:brushProperty name="anchorY" value="-102385.30469"/>
      <inkml:brushProperty name="scaleFactor" value="0.5"/>
    </inkml:brush>
  </inkml:definitions>
  <inkml:trace contextRef="#ctx0" brushRef="#br0">0 0 24575,'0'0'0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08.887"/>
    </inkml:context>
    <inkml:brush xml:id="br0">
      <inkml:brushProperty name="width" value="0.2" units="cm"/>
      <inkml:brushProperty name="height" value="0.2" units="cm"/>
      <inkml:brushProperty name="color" value="#BB5B18"/>
      <inkml:brushProperty name="inkEffects" value="bronze"/>
      <inkml:brushProperty name="anchorX" value="-103249.96875"/>
      <inkml:brushProperty name="anchorY" value="-103231.96875"/>
      <inkml:brushProperty name="scaleFactor" value="0.5"/>
    </inkml:brush>
  </inkml:definitions>
  <inkml:trace contextRef="#ctx0" brushRef="#br0">1 1 24575,'0'0'0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09.478"/>
    </inkml:context>
    <inkml:brush xml:id="br0">
      <inkml:brushProperty name="width" value="0.2" units="cm"/>
      <inkml:brushProperty name="height" value="0.2" units="cm"/>
      <inkml:brushProperty name="color" value="#BB5B18"/>
      <inkml:brushProperty name="inkEffects" value="bronze"/>
      <inkml:brushProperty name="anchorX" value="-104096.64063"/>
      <inkml:brushProperty name="anchorY" value="-104078.64063"/>
      <inkml:brushProperty name="scaleFactor" value="0.5"/>
    </inkml:brush>
  </inkml:definitions>
  <inkml:trace contextRef="#ctx0" brushRef="#br0">0 0 24575,'0'0'0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10.697"/>
    </inkml:context>
    <inkml:brush xml:id="br0">
      <inkml:brushProperty name="width" value="0.2" units="cm"/>
      <inkml:brushProperty name="height" value="0.2" units="cm"/>
      <inkml:brushProperty name="color" value="#BB5B18"/>
      <inkml:brushProperty name="inkEffects" value="bronze"/>
      <inkml:brushProperty name="anchorX" value="-104943.30469"/>
      <inkml:brushProperty name="anchorY" value="-104925.30469"/>
      <inkml:brushProperty name="scaleFactor" value="0.5"/>
    </inkml:brush>
  </inkml:definitions>
  <inkml:trace contextRef="#ctx0" brushRef="#br0">12 8 24575,'0'0'0,"-3"0"0,-1-3 0,0-1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11.035"/>
    </inkml:context>
    <inkml:brush xml:id="br0">
      <inkml:brushProperty name="width" value="0.2" units="cm"/>
      <inkml:brushProperty name="height" value="0.2" units="cm"/>
      <inkml:brushProperty name="color" value="#BB5B18"/>
      <inkml:brushProperty name="inkEffects" value="bronze"/>
      <inkml:brushProperty name="anchorX" value="-104085.10938"/>
      <inkml:brushProperty name="anchorY" value="-104070.96875"/>
      <inkml:brushProperty name="scaleFactor" value="0.5"/>
    </inkml:brush>
  </inkml:definitions>
  <inkml:trace contextRef="#ctx0" brushRef="#br0">1 1 24575,'0'0'0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11.736"/>
    </inkml:context>
    <inkml:brush xml:id="br0">
      <inkml:brushProperty name="width" value="0.2" units="cm"/>
      <inkml:brushProperty name="height" value="0.2" units="cm"/>
      <inkml:brushProperty name="color" value="#BB5B18"/>
      <inkml:brushProperty name="inkEffects" value="bronze"/>
      <inkml:brushProperty name="anchorX" value="-104931.77344"/>
      <inkml:brushProperty name="anchorY" value="-104917.64063"/>
      <inkml:brushProperty name="scaleFactor" value="0.5"/>
    </inkml:brush>
  </inkml:definitions>
  <inkml:trace contextRef="#ctx0" brushRef="#br0">0 0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24.754"/>
    </inkml:context>
    <inkml:brush xml:id="br0">
      <inkml:brushProperty name="width" value="0.35" units="cm"/>
      <inkml:brushProperty name="height" value="0.35" units="cm"/>
      <inkml:brushProperty name="color" value="#BB5B18"/>
      <inkml:brushProperty name="inkEffects" value="bronze"/>
      <inkml:brushProperty name="anchorX" value="-9306.48828"/>
      <inkml:brushProperty name="anchorY" value="-9313.33398"/>
      <inkml:brushProperty name="scaleFactor" value="0.5"/>
    </inkml:brush>
  </inkml:definitions>
  <inkml:trace contextRef="#ctx0" brushRef="#br0">1 0 24575,'0'0'0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12.187"/>
    </inkml:context>
    <inkml:brush xml:id="br0">
      <inkml:brushProperty name="width" value="0.2" units="cm"/>
      <inkml:brushProperty name="height" value="0.2" units="cm"/>
      <inkml:brushProperty name="color" value="#BB5B18"/>
      <inkml:brushProperty name="inkEffects" value="bronze"/>
      <inkml:brushProperty name="anchorX" value="-105778.4375"/>
      <inkml:brushProperty name="anchorY" value="-105764.30469"/>
      <inkml:brushProperty name="scaleFactor" value="0.5"/>
    </inkml:brush>
  </inkml:definitions>
  <inkml:trace contextRef="#ctx0" brushRef="#br0">0 32 24575,'0'0'0,"4"0"0,0-8 0,0-4 0,0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12.812"/>
    </inkml:context>
    <inkml:brush xml:id="br0">
      <inkml:brushProperty name="width" value="0.2" units="cm"/>
      <inkml:brushProperty name="height" value="0.2" units="cm"/>
      <inkml:brushProperty name="color" value="#BB5B18"/>
      <inkml:brushProperty name="inkEffects" value="bronze"/>
      <inkml:brushProperty name="anchorX" value="-106640.39844"/>
      <inkml:brushProperty name="anchorY" value="-106579.49219"/>
      <inkml:brushProperty name="scaleFactor" value="0.5"/>
    </inkml:brush>
  </inkml:definitions>
  <inkml:trace contextRef="#ctx0" brushRef="#br0">1 1 24575,'0'0'0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13.853"/>
    </inkml:context>
    <inkml:brush xml:id="br0">
      <inkml:brushProperty name="width" value="0.2" units="cm"/>
      <inkml:brushProperty name="height" value="0.2" units="cm"/>
      <inkml:brushProperty name="color" value="#BB5B18"/>
      <inkml:brushProperty name="inkEffects" value="bronze"/>
      <inkml:brushProperty name="anchorX" value="-107487.0625"/>
      <inkml:brushProperty name="anchorY" value="-107426.15625"/>
      <inkml:brushProperty name="scaleFactor" value="0.5"/>
    </inkml:brush>
  </inkml:definitions>
  <inkml:trace contextRef="#ctx0" brushRef="#br0">0 1 24575,'0'0'0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14.409"/>
    </inkml:context>
    <inkml:brush xml:id="br0">
      <inkml:brushProperty name="width" value="0.2" units="cm"/>
      <inkml:brushProperty name="height" value="0.2" units="cm"/>
      <inkml:brushProperty name="color" value="#BB5B18"/>
      <inkml:brushProperty name="inkEffects" value="bronze"/>
      <inkml:brushProperty name="anchorX" value="-108333.73438"/>
      <inkml:brushProperty name="anchorY" value="-108272.82813"/>
      <inkml:brushProperty name="scaleFactor" value="0.5"/>
    </inkml:brush>
  </inkml:definitions>
  <inkml:trace contextRef="#ctx0" brushRef="#br0">1 1 24575,'0'0'0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14.942"/>
    </inkml:context>
    <inkml:brush xml:id="br0">
      <inkml:brushProperty name="width" value="0.2" units="cm"/>
      <inkml:brushProperty name="height" value="0.2" units="cm"/>
      <inkml:brushProperty name="color" value="#BB5B18"/>
      <inkml:brushProperty name="inkEffects" value="bronze"/>
      <inkml:brushProperty name="anchorX" value="-109180.39844"/>
      <inkml:brushProperty name="anchorY" value="-109119.49219"/>
      <inkml:brushProperty name="scaleFactor" value="0.5"/>
    </inkml:brush>
  </inkml:definitions>
  <inkml:trace contextRef="#ctx0" brushRef="#br0">0 8 24575,'0'0'0,"0"-3"0,0-2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15.683"/>
    </inkml:context>
    <inkml:brush xml:id="br0">
      <inkml:brushProperty name="width" value="0.2" units="cm"/>
      <inkml:brushProperty name="height" value="0.2" units="cm"/>
      <inkml:brushProperty name="color" value="#BB5B18"/>
      <inkml:brushProperty name="inkEffects" value="bronze"/>
      <inkml:brushProperty name="anchorX" value="-110027.0625"/>
      <inkml:brushProperty name="anchorY" value="-109958.49219"/>
      <inkml:brushProperty name="scaleFactor" value="0.5"/>
    </inkml:brush>
  </inkml:definitions>
  <inkml:trace contextRef="#ctx0" brushRef="#br0">0 1 24575,'0'0'0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16.125"/>
    </inkml:context>
    <inkml:brush xml:id="br0">
      <inkml:brushProperty name="width" value="0.2" units="cm"/>
      <inkml:brushProperty name="height" value="0.2" units="cm"/>
      <inkml:brushProperty name="color" value="#BB5B18"/>
      <inkml:brushProperty name="inkEffects" value="bronze"/>
      <inkml:brushProperty name="anchorX" value="-110873.73438"/>
      <inkml:brushProperty name="anchorY" value="-110805.15625"/>
      <inkml:brushProperty name="scaleFactor" value="0.5"/>
    </inkml:brush>
  </inkml:definitions>
  <inkml:trace contextRef="#ctx0" brushRef="#br0">0 1 24575,'0'0'0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17.437"/>
    </inkml:context>
    <inkml:brush xml:id="br0">
      <inkml:brushProperty name="width" value="0.2" units="cm"/>
      <inkml:brushProperty name="height" value="0.2" units="cm"/>
      <inkml:brushProperty name="color" value="#BB5B18"/>
      <inkml:brushProperty name="inkEffects" value="bronze"/>
      <inkml:brushProperty name="anchorX" value="-111720.39844"/>
      <inkml:brushProperty name="anchorY" value="-111651.82813"/>
      <inkml:brushProperty name="scaleFactor" value="0.5"/>
    </inkml:brush>
  </inkml:definitions>
  <inkml:trace contextRef="#ctx0" brushRef="#br0">0 0 24575,'0'0'0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18.145"/>
    </inkml:context>
    <inkml:brush xml:id="br0">
      <inkml:brushProperty name="width" value="0.2" units="cm"/>
      <inkml:brushProperty name="height" value="0.2" units="cm"/>
      <inkml:brushProperty name="color" value="#BB5B18"/>
      <inkml:brushProperty name="inkEffects" value="bronze"/>
      <inkml:brushProperty name="anchorX" value="-112567.0625"/>
      <inkml:brushProperty name="anchorY" value="-112498.49219"/>
      <inkml:brushProperty name="scaleFactor" value="0.5"/>
    </inkml:brush>
  </inkml:definitions>
  <inkml:trace contextRef="#ctx0" brushRef="#br0">1 0 24575,'0'0'0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18.751"/>
    </inkml:context>
    <inkml:brush xml:id="br0">
      <inkml:brushProperty name="width" value="0.2" units="cm"/>
      <inkml:brushProperty name="height" value="0.2" units="cm"/>
      <inkml:brushProperty name="color" value="#BB5B18"/>
      <inkml:brushProperty name="inkEffects" value="bronze"/>
      <inkml:brushProperty name="anchorX" value="-113413.73438"/>
      <inkml:brushProperty name="anchorY" value="-113345.15625"/>
      <inkml:brushProperty name="scaleFactor" value="0.5"/>
    </inkml:brush>
  </inkml:definitions>
  <inkml:trace contextRef="#ctx0" brushRef="#br0">0 20 24575,'0'0'0,"0"-3"0,0-6 0,0 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26.026"/>
    </inkml:context>
    <inkml:brush xml:id="br0">
      <inkml:brushProperty name="width" value="0.35" units="cm"/>
      <inkml:brushProperty name="height" value="0.35" units="cm"/>
      <inkml:brushProperty name="color" value="#BB5B18"/>
      <inkml:brushProperty name="inkEffects" value="bronze"/>
      <inkml:brushProperty name="anchorX" value="-10153.1543"/>
      <inkml:brushProperty name="anchorY" value="-10160"/>
      <inkml:brushProperty name="scaleFactor" value="0.5"/>
    </inkml:brush>
  </inkml:definitions>
  <inkml:trace contextRef="#ctx0" brushRef="#br0">1 1 24575,'0'0'0,"0"2"0,6 2 0,5 6 0,-1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19.378"/>
    </inkml:context>
    <inkml:brush xml:id="br0">
      <inkml:brushProperty name="width" value="0.2" units="cm"/>
      <inkml:brushProperty name="height" value="0.2" units="cm"/>
      <inkml:brushProperty name="color" value="#BB5B18"/>
      <inkml:brushProperty name="inkEffects" value="bronze"/>
      <inkml:brushProperty name="anchorX" value="-114260.39844"/>
      <inkml:brushProperty name="anchorY" value="-114172.625"/>
      <inkml:brushProperty name="scaleFactor" value="0.5"/>
    </inkml:brush>
  </inkml:definitions>
  <inkml:trace contextRef="#ctx0" brushRef="#br0">1 0 24575,'0'0'0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20.316"/>
    </inkml:context>
    <inkml:brush xml:id="br0">
      <inkml:brushProperty name="width" value="0.2" units="cm"/>
      <inkml:brushProperty name="height" value="0.2" units="cm"/>
      <inkml:brushProperty name="color" value="#BB5B18"/>
      <inkml:brushProperty name="inkEffects" value="bronze"/>
      <inkml:brushProperty name="anchorX" value="-115107.0625"/>
      <inkml:brushProperty name="anchorY" value="-115019.29688"/>
      <inkml:brushProperty name="scaleFactor" value="0.5"/>
    </inkml:brush>
  </inkml:definitions>
  <inkml:trace contextRef="#ctx0" brushRef="#br0">1 0 24575,'0'0'0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20.933"/>
    </inkml:context>
    <inkml:brush xml:id="br0">
      <inkml:brushProperty name="width" value="0.2" units="cm"/>
      <inkml:brushProperty name="height" value="0.2" units="cm"/>
      <inkml:brushProperty name="color" value="#BB5B18"/>
      <inkml:brushProperty name="inkEffects" value="bronze"/>
      <inkml:brushProperty name="anchorX" value="-115953.73438"/>
      <inkml:brushProperty name="anchorY" value="-115865.96094"/>
      <inkml:brushProperty name="scaleFactor" value="0.5"/>
    </inkml:brush>
  </inkml:definitions>
  <inkml:trace contextRef="#ctx0" brushRef="#br0">0 1 24575,'0'0'0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22.857"/>
    </inkml:context>
    <inkml:brush xml:id="br0">
      <inkml:brushProperty name="width" value="0.2" units="cm"/>
      <inkml:brushProperty name="height" value="0.2" units="cm"/>
      <inkml:brushProperty name="color" value="#BB5B18"/>
      <inkml:brushProperty name="inkEffects" value="bronze"/>
      <inkml:brushProperty name="anchorX" value="-116800.39844"/>
      <inkml:brushProperty name="anchorY" value="-116712.625"/>
      <inkml:brushProperty name="scaleFactor" value="0.5"/>
    </inkml:brush>
  </inkml:definitions>
  <inkml:trace contextRef="#ctx0" brushRef="#br0">43 52 24575,'0'0'0,"-10"-10"0,-7-11 0,1 1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4:23.750"/>
    </inkml:context>
    <inkml:brush xml:id="br0">
      <inkml:brushProperty name="width" value="0.2" units="cm"/>
      <inkml:brushProperty name="height" value="0.2" units="cm"/>
      <inkml:brushProperty name="color" value="#BB5B18"/>
      <inkml:brushProperty name="inkEffects" value="bronze"/>
      <inkml:brushProperty name="anchorX" value="-115910.71875"/>
      <inkml:brushProperty name="anchorY" value="-115814.83594"/>
      <inkml:brushProperty name="scaleFactor" value="0.5"/>
    </inkml:brush>
  </inkml:definitions>
  <inkml:trace contextRef="#ctx0" brushRef="#br0">0 1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26.550"/>
    </inkml:context>
    <inkml:brush xml:id="br0">
      <inkml:brushProperty name="width" value="0.35" units="cm"/>
      <inkml:brushProperty name="height" value="0.35" units="cm"/>
      <inkml:brushProperty name="color" value="#BB5B18"/>
      <inkml:brushProperty name="inkEffects" value="bronze"/>
      <inkml:brushProperty name="anchorX" value="-11027.15625"/>
      <inkml:brushProperty name="anchorY" value="-11033.02539"/>
      <inkml:brushProperty name="scaleFactor" value="0.5"/>
    </inkml:brush>
  </inkml:definitions>
  <inkml:trace contextRef="#ctx0" brushRef="#br0">0 0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27.050"/>
    </inkml:context>
    <inkml:brush xml:id="br0">
      <inkml:brushProperty name="width" value="0.35" units="cm"/>
      <inkml:brushProperty name="height" value="0.35" units="cm"/>
      <inkml:brushProperty name="color" value="#BB5B18"/>
      <inkml:brushProperty name="inkEffects" value="bronze"/>
      <inkml:brushProperty name="anchorX" value="-11873.82324"/>
      <inkml:brushProperty name="anchorY" value="-11879.69141"/>
      <inkml:brushProperty name="scaleFactor" value="0.5"/>
    </inkml:brush>
  </inkml:definitions>
  <inkml:trace contextRef="#ctx0" brushRef="#br0">0 0 24575,'0'0'0,"3"0"0,1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27.684"/>
    </inkml:context>
    <inkml:brush xml:id="br0">
      <inkml:brushProperty name="width" value="0.35" units="cm"/>
      <inkml:brushProperty name="height" value="0.35" units="cm"/>
      <inkml:brushProperty name="color" value="#BB5B18"/>
      <inkml:brushProperty name="inkEffects" value="bronze"/>
      <inkml:brushProperty name="anchorX" value="-12727.14844"/>
      <inkml:brushProperty name="anchorY" value="-12726.3584"/>
      <inkml:brushProperty name="scaleFactor" value="0.5"/>
    </inkml:brush>
  </inkml:definitions>
  <inkml:trace contextRef="#ctx0" brushRef="#br0">0 1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28.423"/>
    </inkml:context>
    <inkml:brush xml:id="br0">
      <inkml:brushProperty name="width" value="0.35" units="cm"/>
      <inkml:brushProperty name="height" value="0.35" units="cm"/>
      <inkml:brushProperty name="color" value="#BB5B18"/>
      <inkml:brushProperty name="inkEffects" value="bronze"/>
      <inkml:brushProperty name="anchorX" value="-13573.81543"/>
      <inkml:brushProperty name="anchorY" value="-13573.02539"/>
      <inkml:brushProperty name="scaleFactor" value="0.5"/>
    </inkml:brush>
  </inkml:definitions>
  <inkml:trace contextRef="#ctx0" brushRef="#br0">1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29.120"/>
    </inkml:context>
    <inkml:brush xml:id="br0">
      <inkml:brushProperty name="width" value="0.35" units="cm"/>
      <inkml:brushProperty name="height" value="0.35" units="cm"/>
      <inkml:brushProperty name="color" value="#BB5B18"/>
      <inkml:brushProperty name="inkEffects" value="bronze"/>
      <inkml:brushProperty name="anchorX" value="-14420.48242"/>
      <inkml:brushProperty name="anchorY" value="-14419.69141"/>
      <inkml:brushProperty name="scaleFactor" value="0.5"/>
    </inkml:brush>
  </inkml:definitions>
  <inkml:trace contextRef="#ctx0" brushRef="#br0">0 0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29.943"/>
    </inkml:context>
    <inkml:brush xml:id="br0">
      <inkml:brushProperty name="width" value="0.35" units="cm"/>
      <inkml:brushProperty name="height" value="0.35" units="cm"/>
      <inkml:brushProperty name="color" value="#BB5B18"/>
      <inkml:brushProperty name="inkEffects" value="bronze"/>
      <inkml:brushProperty name="anchorX" value="-15267.14844"/>
      <inkml:brushProperty name="anchorY" value="-15266.3584"/>
      <inkml:brushProperty name="scaleFactor" value="0.5"/>
    </inkml:brush>
  </inkml:definitions>
  <inkml:trace contextRef="#ctx0" brushRef="#br0">0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20.125"/>
    </inkml:context>
    <inkml:brush xml:id="br0">
      <inkml:brushProperty name="width" value="0.35" units="cm"/>
      <inkml:brushProperty name="height" value="0.35" units="cm"/>
      <inkml:brushProperty name="color" value="#BB5B18"/>
      <inkml:brushProperty name="inkEffects" value="bronze"/>
      <inkml:brushProperty name="anchorX" value="-2540"/>
      <inkml:brushProperty name="anchorY" value="-2540"/>
      <inkml:brushProperty name="scaleFactor" value="0.5"/>
    </inkml:brush>
  </inkml:definitions>
  <inkml:trace contextRef="#ctx0" brushRef="#br0">1 1 24575,'0'0'0,"2"0"0,2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31.135"/>
    </inkml:context>
    <inkml:brush xml:id="br0">
      <inkml:brushProperty name="width" value="0.35" units="cm"/>
      <inkml:brushProperty name="height" value="0.35" units="cm"/>
      <inkml:brushProperty name="color" value="#BB5B18"/>
      <inkml:brushProperty name="inkEffects" value="bronze"/>
      <inkml:brushProperty name="anchorX" value="-16113.81543"/>
      <inkml:brushProperty name="anchorY" value="-16113.02539"/>
      <inkml:brushProperty name="scaleFactor" value="0.5"/>
    </inkml:brush>
  </inkml:definitions>
  <inkml:trace contextRef="#ctx0" brushRef="#br0">1 0 24575,'0'0'0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31.861"/>
    </inkml:context>
    <inkml:brush xml:id="br0">
      <inkml:brushProperty name="width" value="0.35" units="cm"/>
      <inkml:brushProperty name="height" value="0.35" units="cm"/>
      <inkml:brushProperty name="color" value="#BB5B18"/>
      <inkml:brushProperty name="inkEffects" value="bronze"/>
      <inkml:brushProperty name="anchorX" value="-16960.48242"/>
      <inkml:brushProperty name="anchorY" value="-16959.69141"/>
      <inkml:brushProperty name="scaleFactor" value="0.5"/>
    </inkml:brush>
  </inkml:definitions>
  <inkml:trace contextRef="#ctx0" brushRef="#br0">0 1 24575,'0'0'0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32.519"/>
    </inkml:context>
    <inkml:brush xml:id="br0">
      <inkml:brushProperty name="width" value="0.35" units="cm"/>
      <inkml:brushProperty name="height" value="0.35" units="cm"/>
      <inkml:brushProperty name="color" value="#BB5B18"/>
      <inkml:brushProperty name="inkEffects" value="bronze"/>
      <inkml:brushProperty name="anchorX" value="-17807.14844"/>
      <inkml:brushProperty name="anchorY" value="-17806.35938"/>
      <inkml:brushProperty name="scaleFactor" value="0.5"/>
    </inkml:brush>
  </inkml:definitions>
  <inkml:trace contextRef="#ctx0" brushRef="#br0">1 0 24575,'0'0'0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32.875"/>
    </inkml:context>
    <inkml:brush xml:id="br0">
      <inkml:brushProperty name="width" value="0.35" units="cm"/>
      <inkml:brushProperty name="height" value="0.35" units="cm"/>
      <inkml:brushProperty name="color" value="#BB5B18"/>
      <inkml:brushProperty name="inkEffects" value="bronze"/>
      <inkml:brushProperty name="anchorX" value="-18653.81641"/>
      <inkml:brushProperty name="anchorY" value="-18653.02734"/>
      <inkml:brushProperty name="scaleFactor" value="0.5"/>
    </inkml:brush>
  </inkml:definitions>
  <inkml:trace contextRef="#ctx0" brushRef="#br0">1 1 24575,'0'0'0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33.588"/>
    </inkml:context>
    <inkml:brush xml:id="br0">
      <inkml:brushProperty name="width" value="0.35" units="cm"/>
      <inkml:brushProperty name="height" value="0.35" units="cm"/>
      <inkml:brushProperty name="color" value="#BB5B18"/>
      <inkml:brushProperty name="inkEffects" value="bronze"/>
      <inkml:brushProperty name="anchorX" value="-19500.48242"/>
      <inkml:brushProperty name="anchorY" value="-19499.69336"/>
      <inkml:brushProperty name="scaleFactor" value="0.5"/>
    </inkml:brush>
  </inkml:definitions>
  <inkml:trace contextRef="#ctx0" brushRef="#br0">0 1 24575,'0'0'0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34.032"/>
    </inkml:context>
    <inkml:brush xml:id="br0">
      <inkml:brushProperty name="width" value="0.35" units="cm"/>
      <inkml:brushProperty name="height" value="0.35" units="cm"/>
      <inkml:brushProperty name="color" value="#BB5B18"/>
      <inkml:brushProperty name="inkEffects" value="bronze"/>
      <inkml:brushProperty name="anchorX" value="-20347.14844"/>
      <inkml:brushProperty name="anchorY" value="-20346.35938"/>
      <inkml:brushProperty name="scaleFactor" value="0.5"/>
    </inkml:brush>
  </inkml:definitions>
  <inkml:trace contextRef="#ctx0" brushRef="#br0">1 1 24575,'0'0'0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34.494"/>
    </inkml:context>
    <inkml:brush xml:id="br0">
      <inkml:brushProperty name="width" value="0.35" units="cm"/>
      <inkml:brushProperty name="height" value="0.35" units="cm"/>
      <inkml:brushProperty name="color" value="#BB5B18"/>
      <inkml:brushProperty name="inkEffects" value="bronze"/>
      <inkml:brushProperty name="anchorX" value="-21193.81641"/>
      <inkml:brushProperty name="anchorY" value="-21193.02734"/>
      <inkml:brushProperty name="scaleFactor" value="0.5"/>
    </inkml:brush>
  </inkml:definitions>
  <inkml:trace contextRef="#ctx0" brushRef="#br0">0 1 24575,'0'0'0,"0"3"0,0 11 0,0 3 0,0 6 0,0 1 0,0 0 0,0 2 0,0-5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34.927"/>
    </inkml:context>
    <inkml:brush xml:id="br0">
      <inkml:brushProperty name="width" value="0.35" units="cm"/>
      <inkml:brushProperty name="height" value="0.35" units="cm"/>
      <inkml:brushProperty name="color" value="#BB5B18"/>
      <inkml:brushProperty name="inkEffects" value="bronze"/>
      <inkml:brushProperty name="anchorX" value="-22040.48242"/>
      <inkml:brushProperty name="anchorY" value="-22191.69141"/>
      <inkml:brushProperty name="scaleFactor" value="0.5"/>
    </inkml:brush>
  </inkml:definitions>
  <inkml:trace contextRef="#ctx0" brushRef="#br0">1 0 24575,'0'0'0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35.375"/>
    </inkml:context>
    <inkml:brush xml:id="br0">
      <inkml:brushProperty name="width" value="0.35" units="cm"/>
      <inkml:brushProperty name="height" value="0.35" units="cm"/>
      <inkml:brushProperty name="color" value="#BB5B18"/>
      <inkml:brushProperty name="inkEffects" value="bronze"/>
      <inkml:brushProperty name="anchorX" value="-22887.14844"/>
      <inkml:brushProperty name="anchorY" value="-23038.35742"/>
      <inkml:brushProperty name="scaleFactor" value="0.5"/>
    </inkml:brush>
  </inkml:definitions>
  <inkml:trace contextRef="#ctx0" brushRef="#br0">0 0 24575,'0'0'0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35.797"/>
    </inkml:context>
    <inkml:brush xml:id="br0">
      <inkml:brushProperty name="width" value="0.35" units="cm"/>
      <inkml:brushProperty name="height" value="0.35" units="cm"/>
      <inkml:brushProperty name="color" value="#BB5B18"/>
      <inkml:brushProperty name="inkEffects" value="bronze"/>
      <inkml:brushProperty name="anchorX" value="-23733.81641"/>
      <inkml:brushProperty name="anchorY" value="-23885.02344"/>
      <inkml:brushProperty name="scaleFactor" value="0.5"/>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20.410"/>
    </inkml:context>
    <inkml:brush xml:id="br0">
      <inkml:brushProperty name="width" value="0.35" units="cm"/>
      <inkml:brushProperty name="height" value="0.35" units="cm"/>
      <inkml:brushProperty name="color" value="#BB5B18"/>
      <inkml:brushProperty name="inkEffects" value="bronze"/>
      <inkml:brushProperty name="anchorX" value="-3393.58179"/>
      <inkml:brushProperty name="anchorY" value="-3386.66675"/>
      <inkml:brushProperty name="scaleFactor" value="0.5"/>
    </inkml:brush>
  </inkml:definitions>
  <inkml:trace contextRef="#ctx0" brushRef="#br0">0 1 24575,'0'0'0,"6"0"0,2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36.238"/>
    </inkml:context>
    <inkml:brush xml:id="br0">
      <inkml:brushProperty name="width" value="0.35" units="cm"/>
      <inkml:brushProperty name="height" value="0.35" units="cm"/>
      <inkml:brushProperty name="color" value="#BB5B18"/>
      <inkml:brushProperty name="inkEffects" value="bronze"/>
      <inkml:brushProperty name="anchorX" value="-24580.48242"/>
      <inkml:brushProperty name="anchorY" value="-24731.69141"/>
      <inkml:brushProperty name="scaleFactor" value="0.5"/>
    </inkml:brush>
  </inkml:definitions>
  <inkml:trace contextRef="#ctx0" brushRef="#br0">0 0 24575,'0'0'0,"3"0"0,1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37.306"/>
    </inkml:context>
    <inkml:brush xml:id="br0">
      <inkml:brushProperty name="width" value="0.35" units="cm"/>
      <inkml:brushProperty name="height" value="0.35" units="cm"/>
      <inkml:brushProperty name="color" value="#BB5B18"/>
      <inkml:brushProperty name="inkEffects" value="bronze"/>
      <inkml:brushProperty name="anchorX" value="-25433.80859"/>
      <inkml:brushProperty name="anchorY" value="-25578.35742"/>
      <inkml:brushProperty name="scaleFactor" value="0.5"/>
    </inkml:brush>
  </inkml:definitions>
  <inkml:trace contextRef="#ctx0" brushRef="#br0">0 1 24575,'0'0'0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38.174"/>
    </inkml:context>
    <inkml:brush xml:id="br0">
      <inkml:brushProperty name="width" value="0.35" units="cm"/>
      <inkml:brushProperty name="height" value="0.35" units="cm"/>
      <inkml:brushProperty name="color" value="#BB5B18"/>
      <inkml:brushProperty name="inkEffects" value="bronze"/>
      <inkml:brushProperty name="anchorX" value="-26280.47461"/>
      <inkml:brushProperty name="anchorY" value="-26425.02344"/>
      <inkml:brushProperty name="scaleFactor" value="0.5"/>
    </inkml:brush>
  </inkml:definitions>
  <inkml:trace contextRef="#ctx0" brushRef="#br0">1 0 24575,'0'0'0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38.838"/>
    </inkml:context>
    <inkml:brush xml:id="br0">
      <inkml:brushProperty name="width" value="0.35" units="cm"/>
      <inkml:brushProperty name="height" value="0.35" units="cm"/>
      <inkml:brushProperty name="color" value="#BB5B18"/>
      <inkml:brushProperty name="inkEffects" value="bronze"/>
      <inkml:brushProperty name="anchorX" value="-27127.14063"/>
      <inkml:brushProperty name="anchorY" value="-27271.69141"/>
      <inkml:brushProperty name="scaleFactor" value="0.5"/>
    </inkml:brush>
  </inkml:definitions>
  <inkml:trace contextRef="#ctx0" brushRef="#br0">1 1 24575,'0'0'0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39.994"/>
    </inkml:context>
    <inkml:brush xml:id="br0">
      <inkml:brushProperty name="width" value="0.35" units="cm"/>
      <inkml:brushProperty name="height" value="0.35" units="cm"/>
      <inkml:brushProperty name="color" value="#BB5B18"/>
      <inkml:brushProperty name="inkEffects" value="bronze"/>
      <inkml:brushProperty name="anchorX" value="-27973.80859"/>
      <inkml:brushProperty name="anchorY" value="-28118.35742"/>
      <inkml:brushProperty name="scaleFactor" value="0.5"/>
    </inkml:brush>
  </inkml:definitions>
  <inkml:trace contextRef="#ctx0" brushRef="#br0">0 0 24575,'0'0'0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40.790"/>
    </inkml:context>
    <inkml:brush xml:id="br0">
      <inkml:brushProperty name="width" value="0.35" units="cm"/>
      <inkml:brushProperty name="height" value="0.35" units="cm"/>
      <inkml:brushProperty name="color" value="#BB5B18"/>
      <inkml:brushProperty name="inkEffects" value="bronze"/>
      <inkml:brushProperty name="anchorX" value="-28820.47461"/>
      <inkml:brushProperty name="anchorY" value="-28965.02344"/>
      <inkml:brushProperty name="scaleFactor" value="0.5"/>
    </inkml:brush>
  </inkml:definitions>
  <inkml:trace contextRef="#ctx0" brushRef="#br0">1 0 24575,'0'0'0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41.430"/>
    </inkml:context>
    <inkml:brush xml:id="br0">
      <inkml:brushProperty name="width" value="0.35" units="cm"/>
      <inkml:brushProperty name="height" value="0.35" units="cm"/>
      <inkml:brushProperty name="color" value="#BB5B18"/>
      <inkml:brushProperty name="inkEffects" value="bronze"/>
      <inkml:brushProperty name="anchorX" value="-29667.14063"/>
      <inkml:brushProperty name="anchorY" value="-29811.69141"/>
      <inkml:brushProperty name="scaleFactor" value="0.5"/>
    </inkml:brush>
  </inkml:definitions>
  <inkml:trace contextRef="#ctx0" brushRef="#br0">1 1 24575,'0'0'0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42.306"/>
    </inkml:context>
    <inkml:brush xml:id="br0">
      <inkml:brushProperty name="width" value="0.35" units="cm"/>
      <inkml:brushProperty name="height" value="0.35" units="cm"/>
      <inkml:brushProperty name="color" value="#BB5B18"/>
      <inkml:brushProperty name="inkEffects" value="bronze"/>
      <inkml:brushProperty name="anchorX" value="-30513.80859"/>
      <inkml:brushProperty name="anchorY" value="-30658.35742"/>
      <inkml:brushProperty name="scaleFactor" value="0.5"/>
    </inkml:brush>
  </inkml:definitions>
  <inkml:trace contextRef="#ctx0" brushRef="#br0">1 7 24575,'0'0'0,"0"-2"0,0-2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18.654"/>
    </inkml:context>
    <inkml:brush xml:id="br0">
      <inkml:brushProperty name="width" value="0.35" units="cm"/>
      <inkml:brushProperty name="height" value="0.35" units="cm"/>
      <inkml:brushProperty name="color" value="#BB5B18"/>
      <inkml:brushProperty name="inkEffects" value="bronze"/>
      <inkml:brushProperty name="anchorX" value="0"/>
      <inkml:brushProperty name="anchorY" value="0"/>
      <inkml:brushProperty name="scaleFactor" value="0.5"/>
    </inkml:brush>
  </inkml:definitions>
  <inkml:trace contextRef="#ctx0" brushRef="#br0">0 1 24575,'0'0'0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19.411"/>
    </inkml:context>
    <inkml:brush xml:id="br0">
      <inkml:brushProperty name="width" value="0.35" units="cm"/>
      <inkml:brushProperty name="height" value="0.35" units="cm"/>
      <inkml:brushProperty name="color" value="#BB5B18"/>
      <inkml:brushProperty name="inkEffects" value="bronze"/>
      <inkml:brushProperty name="anchorX" value="-846.66669"/>
      <inkml:brushProperty name="anchorY" value="-846.66669"/>
      <inkml:brushProperty name="scaleFactor" value="0.5"/>
    </inkml:brush>
  </inkml:definitions>
  <inkml:trace contextRef="#ctx0" brushRef="#br0">0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20.892"/>
    </inkml:context>
    <inkml:brush xml:id="br0">
      <inkml:brushProperty name="width" value="0.35" units="cm"/>
      <inkml:brushProperty name="height" value="0.35" units="cm"/>
      <inkml:brushProperty name="color" value="#BB5B18"/>
      <inkml:brushProperty name="inkEffects" value="bronze"/>
      <inkml:brushProperty name="anchorX" value="-4253.82129"/>
      <inkml:brushProperty name="anchorY" value="-4233.3335"/>
      <inkml:brushProperty name="scaleFactor" value="0.5"/>
    </inkml:brush>
  </inkml:definitions>
  <inkml:trace contextRef="#ctx0" brushRef="#br0">0 1 24575,'0'0'0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42.951"/>
    </inkml:context>
    <inkml:brush xml:id="br0">
      <inkml:brushProperty name="width" value="0.35" units="cm"/>
      <inkml:brushProperty name="height" value="0.35" units="cm"/>
      <inkml:brushProperty name="color" value="#BB5B18"/>
      <inkml:brushProperty name="inkEffects" value="bronze"/>
      <inkml:brushProperty name="anchorX" value="-31360.47461"/>
      <inkml:brushProperty name="anchorY" value="-31498.36719"/>
      <inkml:brushProperty name="scaleFactor" value="0.5"/>
    </inkml:brush>
  </inkml:definitions>
  <inkml:trace contextRef="#ctx0" brushRef="#br0">1 1 24575,'0'0'0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43.992"/>
    </inkml:context>
    <inkml:brush xml:id="br0">
      <inkml:brushProperty name="width" value="0.35" units="cm"/>
      <inkml:brushProperty name="height" value="0.35" units="cm"/>
      <inkml:brushProperty name="color" value="#BB5B18"/>
      <inkml:brushProperty name="inkEffects" value="bronze"/>
      <inkml:brushProperty name="anchorX" value="-32207.14063"/>
      <inkml:brushProperty name="anchorY" value="-32345.03516"/>
      <inkml:brushProperty name="scaleFactor" value="0.5"/>
    </inkml:brush>
  </inkml:definitions>
  <inkml:trace contextRef="#ctx0" brushRef="#br0">1 0 24575,'0'0'0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45.628"/>
    </inkml:context>
    <inkml:brush xml:id="br0">
      <inkml:brushProperty name="width" value="0.35" units="cm"/>
      <inkml:brushProperty name="height" value="0.35" units="cm"/>
      <inkml:brushProperty name="color" value="#BB5B18"/>
      <inkml:brushProperty name="inkEffects" value="bronze"/>
      <inkml:brushProperty name="anchorX" value="-33053.80859"/>
      <inkml:brushProperty name="anchorY" value="-33191.70313"/>
      <inkml:brushProperty name="scaleFactor" value="0.5"/>
    </inkml:brush>
  </inkml:definitions>
  <inkml:trace contextRef="#ctx0" brushRef="#br0">0 0 24575,'0'0'0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47.330"/>
    </inkml:context>
    <inkml:brush xml:id="br0">
      <inkml:brushProperty name="width" value="0.35" units="cm"/>
      <inkml:brushProperty name="height" value="0.35" units="cm"/>
      <inkml:brushProperty name="color" value="#BB5B18"/>
      <inkml:brushProperty name="inkEffects" value="bronze"/>
      <inkml:brushProperty name="anchorX" value="-33900.47656"/>
      <inkml:brushProperty name="anchorY" value="-34038.36719"/>
      <inkml:brushProperty name="scaleFactor" value="0.5"/>
    </inkml:brush>
  </inkml:definitions>
  <inkml:trace contextRef="#ctx0" brushRef="#br0">0 1 24575,'0'0'0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48.733"/>
    </inkml:context>
    <inkml:brush xml:id="br0">
      <inkml:brushProperty name="width" value="0.35" units="cm"/>
      <inkml:brushProperty name="height" value="0.35" units="cm"/>
      <inkml:brushProperty name="color" value="#BB5B18"/>
      <inkml:brushProperty name="inkEffects" value="bronze"/>
      <inkml:brushProperty name="anchorX" value="-34747.14063"/>
      <inkml:brushProperty name="anchorY" value="-34885.03516"/>
      <inkml:brushProperty name="scaleFactor" value="0.5"/>
    </inkml:brush>
  </inkml:definitions>
  <inkml:trace contextRef="#ctx0" brushRef="#br0">1 7 24575,'0'0'0,"0"-3"0,0-1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49.446"/>
    </inkml:context>
    <inkml:brush xml:id="br0">
      <inkml:brushProperty name="width" value="0.35" units="cm"/>
      <inkml:brushProperty name="height" value="0.35" units="cm"/>
      <inkml:brushProperty name="color" value="#BB5B18"/>
      <inkml:brushProperty name="inkEffects" value="bronze"/>
      <inkml:brushProperty name="anchorX" value="-35593.80859"/>
      <inkml:brushProperty name="anchorY" value="-35724.78906"/>
      <inkml:brushProperty name="scaleFactor" value="0.5"/>
    </inkml:brush>
  </inkml:definitions>
  <inkml:trace contextRef="#ctx0" brushRef="#br0">0 0 24575,'0'0'0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50.691"/>
    </inkml:context>
    <inkml:brush xml:id="br0">
      <inkml:brushProperty name="width" value="0.35" units="cm"/>
      <inkml:brushProperty name="height" value="0.35" units="cm"/>
      <inkml:brushProperty name="color" value="#BB5B18"/>
      <inkml:brushProperty name="inkEffects" value="bronze"/>
      <inkml:brushProperty name="anchorX" value="-36440.47266"/>
      <inkml:brushProperty name="anchorY" value="-36571.45703"/>
      <inkml:brushProperty name="scaleFactor" value="0.5"/>
    </inkml:brush>
  </inkml:definitions>
  <inkml:trace contextRef="#ctx0" brushRef="#br0">1 0 24575,'0'0'0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52.107"/>
    </inkml:context>
    <inkml:brush xml:id="br0">
      <inkml:brushProperty name="width" value="0.35" units="cm"/>
      <inkml:brushProperty name="height" value="0.35" units="cm"/>
      <inkml:brushProperty name="color" value="#BB5B18"/>
      <inkml:brushProperty name="inkEffects" value="bronze"/>
      <inkml:brushProperty name="anchorX" value="-37287.14063"/>
      <inkml:brushProperty name="anchorY" value="-37418.125"/>
      <inkml:brushProperty name="scaleFactor" value="0.5"/>
    </inkml:brush>
  </inkml:definitions>
  <inkml:trace contextRef="#ctx0" brushRef="#br0">0 0 24575,'0'0'0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53.713"/>
    </inkml:context>
    <inkml:brush xml:id="br0">
      <inkml:brushProperty name="width" value="0.35" units="cm"/>
      <inkml:brushProperty name="height" value="0.35" units="cm"/>
      <inkml:brushProperty name="color" value="#BB5B18"/>
      <inkml:brushProperty name="inkEffects" value="bronze"/>
      <inkml:brushProperty name="anchorX" value="-38133.80469"/>
      <inkml:brushProperty name="anchorY" value="-38264.78906"/>
      <inkml:brushProperty name="scaleFactor" value="0.5"/>
    </inkml:brush>
  </inkml:definitions>
  <inkml:trace contextRef="#ctx0" brushRef="#br0">0 7 24575,'0'0'0,"0"-3"0,0-1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54.986"/>
    </inkml:context>
    <inkml:brush xml:id="br0">
      <inkml:brushProperty name="width" value="0.35" units="cm"/>
      <inkml:brushProperty name="height" value="0.35" units="cm"/>
      <inkml:brushProperty name="color" value="#BB5B18"/>
      <inkml:brushProperty name="inkEffects" value="bronze"/>
      <inkml:brushProperty name="anchorX" value="-38980.47266"/>
      <inkml:brushProperty name="anchorY" value="-39104.53906"/>
      <inkml:brushProperty name="scaleFactor" value="0.5"/>
    </inkml:brush>
  </inkml:definitions>
  <inkml:trace contextRef="#ctx0" brushRef="#br0">0 1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21.128"/>
    </inkml:context>
    <inkml:brush xml:id="br0">
      <inkml:brushProperty name="width" value="0.35" units="cm"/>
      <inkml:brushProperty name="height" value="0.35" units="cm"/>
      <inkml:brushProperty name="color" value="#BB5B18"/>
      <inkml:brushProperty name="inkEffects" value="bronze"/>
      <inkml:brushProperty name="anchorX" value="-5100.48779"/>
      <inkml:brushProperty name="anchorY" value="-5080"/>
      <inkml:brushProperty name="scaleFactor" value="0.5"/>
    </inkml:brush>
  </inkml:definitions>
  <inkml:trace contextRef="#ctx0" brushRef="#br0">1 1 24575,'0'0'0,"3"0"0,1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56.455"/>
    </inkml:context>
    <inkml:brush xml:id="br0">
      <inkml:brushProperty name="width" value="0.35" units="cm"/>
      <inkml:brushProperty name="height" value="0.35" units="cm"/>
      <inkml:brushProperty name="color" value="#BB5B18"/>
      <inkml:brushProperty name="inkEffects" value="bronze"/>
      <inkml:brushProperty name="anchorX" value="-39827.14063"/>
      <inkml:brushProperty name="anchorY" value="-39951.20703"/>
      <inkml:brushProperty name="scaleFactor" value="0.5"/>
    </inkml:brush>
  </inkml:definitions>
  <inkml:trace contextRef="#ctx0" brushRef="#br0">1 0 24575,'0'0'0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58.108"/>
    </inkml:context>
    <inkml:brush xml:id="br0">
      <inkml:brushProperty name="width" value="0.35" units="cm"/>
      <inkml:brushProperty name="height" value="0.35" units="cm"/>
      <inkml:brushProperty name="color" value="#BB5B18"/>
      <inkml:brushProperty name="inkEffects" value="bronze"/>
      <inkml:brushProperty name="anchorX" value="-40673.80469"/>
      <inkml:brushProperty name="anchorY" value="-40797.875"/>
      <inkml:brushProperty name="scaleFactor" value="0.5"/>
    </inkml:brush>
  </inkml:definitions>
  <inkml:trace contextRef="#ctx0" brushRef="#br0">1 1 24575,'0'0'0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38.765"/>
    </inkml:context>
    <inkml:brush xml:id="br0">
      <inkml:brushProperty name="width" value="0.2" units="cm"/>
      <inkml:brushProperty name="height" value="0.2" units="cm"/>
      <inkml:brushProperty name="color" value="#BB5B18"/>
      <inkml:brushProperty name="inkEffects" value="bronze"/>
      <inkml:brushProperty name="anchorX" value="-55044.41406"/>
      <inkml:brushProperty name="anchorY" value="-55053.83984"/>
      <inkml:brushProperty name="scaleFactor" value="0.5"/>
    </inkml:brush>
  </inkml:definitions>
  <inkml:trace contextRef="#ctx0" brushRef="#br0">0 1 24575,'0'0'0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39.128"/>
    </inkml:context>
    <inkml:brush xml:id="br0">
      <inkml:brushProperty name="width" value="0.2" units="cm"/>
      <inkml:brushProperty name="height" value="0.2" units="cm"/>
      <inkml:brushProperty name="color" value="#BB5B18"/>
      <inkml:brushProperty name="inkEffects" value="bronze"/>
      <inkml:brushProperty name="anchorX" value="-55891.07813"/>
      <inkml:brushProperty name="anchorY" value="-55900.50781"/>
      <inkml:brushProperty name="scaleFactor" value="0.5"/>
    </inkml:brush>
  </inkml:definitions>
  <inkml:trace contextRef="#ctx0" brushRef="#br0">0 0 24575,'0'0'0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39.484"/>
    </inkml:context>
    <inkml:brush xml:id="br0">
      <inkml:brushProperty name="width" value="0.2" units="cm"/>
      <inkml:brushProperty name="height" value="0.2" units="cm"/>
      <inkml:brushProperty name="color" value="#BB5B18"/>
      <inkml:brushProperty name="inkEffects" value="bronze"/>
      <inkml:brushProperty name="anchorX" value="-56737.74609"/>
      <inkml:brushProperty name="anchorY" value="-56747.17188"/>
      <inkml:brushProperty name="scaleFactor" value="0.5"/>
    </inkml:brush>
  </inkml:definitions>
  <inkml:trace contextRef="#ctx0" brushRef="#br0">16 1 24575,'0'0'0,"-7"0"0,-2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39.826"/>
    </inkml:context>
    <inkml:brush xml:id="br0">
      <inkml:brushProperty name="width" value="0.2" units="cm"/>
      <inkml:brushProperty name="height" value="0.2" units="cm"/>
      <inkml:brushProperty name="color" value="#BB5B18"/>
      <inkml:brushProperty name="inkEffects" value="bronze"/>
      <inkml:brushProperty name="anchorX" value="-55875.44922"/>
      <inkml:brushProperty name="anchorY" value="-55900.50781"/>
      <inkml:brushProperty name="scaleFactor" value="0.5"/>
    </inkml:brush>
  </inkml:definitions>
  <inkml:trace contextRef="#ctx0" brushRef="#br0">1 1 24575,'0'0'0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0.152"/>
    </inkml:context>
    <inkml:brush xml:id="br0">
      <inkml:brushProperty name="width" value="0.2" units="cm"/>
      <inkml:brushProperty name="height" value="0.2" units="cm"/>
      <inkml:brushProperty name="color" value="#BB5B18"/>
      <inkml:brushProperty name="inkEffects" value="bronze"/>
      <inkml:brushProperty name="anchorX" value="-56722.11719"/>
      <inkml:brushProperty name="anchorY" value="-56747.17188"/>
      <inkml:brushProperty name="scaleFactor" value="0.5"/>
    </inkml:brush>
  </inkml:definitions>
  <inkml:trace contextRef="#ctx0" brushRef="#br0">0 0 24575,'0'0'0,"3"0"0,2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0.407"/>
    </inkml:context>
    <inkml:brush xml:id="br0">
      <inkml:brushProperty name="width" value="0.2" units="cm"/>
      <inkml:brushProperty name="height" value="0.2" units="cm"/>
      <inkml:brushProperty name="color" value="#BB5B18"/>
      <inkml:brushProperty name="inkEffects" value="bronze"/>
      <inkml:brushProperty name="anchorX" value="-57576.74609"/>
      <inkml:brushProperty name="anchorY" value="-57593.83984"/>
      <inkml:brushProperty name="scaleFactor" value="0.5"/>
    </inkml:brush>
  </inkml:definitions>
  <inkml:trace contextRef="#ctx0" brushRef="#br0">1 0 24575,'0'0'0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0.705"/>
    </inkml:context>
    <inkml:brush xml:id="br0">
      <inkml:brushProperty name="width" value="0.2" units="cm"/>
      <inkml:brushProperty name="height" value="0.2" units="cm"/>
      <inkml:brushProperty name="color" value="#BB5B18"/>
      <inkml:brushProperty name="inkEffects" value="bronze"/>
      <inkml:brushProperty name="anchorX" value="-58423.41406"/>
      <inkml:brushProperty name="anchorY" value="-58440.50781"/>
      <inkml:brushProperty name="scaleFactor" value="0.5"/>
    </inkml:brush>
  </inkml:definitions>
  <inkml:trace contextRef="#ctx0" brushRef="#br0">1 0 24575,'0'0'0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1.125"/>
    </inkml:context>
    <inkml:brush xml:id="br0">
      <inkml:brushProperty name="width" value="0.2" units="cm"/>
      <inkml:brushProperty name="height" value="0.2" units="cm"/>
      <inkml:brushProperty name="color" value="#BB5B18"/>
      <inkml:brushProperty name="inkEffects" value="bronze"/>
      <inkml:brushProperty name="anchorX" value="-59270.07813"/>
      <inkml:brushProperty name="anchorY" value="-59287.17188"/>
      <inkml:brushProperty name="scaleFactor" value="0.5"/>
    </inkml:brush>
  </inkml:definitions>
  <inkml:trace contextRef="#ctx0" brushRef="#br0">1 0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21.924"/>
    </inkml:context>
    <inkml:brush xml:id="br0">
      <inkml:brushProperty name="width" value="0.35" units="cm"/>
      <inkml:brushProperty name="height" value="0.35" units="cm"/>
      <inkml:brushProperty name="color" value="#BB5B18"/>
      <inkml:brushProperty name="inkEffects" value="bronze"/>
      <inkml:brushProperty name="anchorX" value="-5953.81445"/>
      <inkml:brushProperty name="anchorY" value="-5926.66699"/>
      <inkml:brushProperty name="scaleFactor" value="0.5"/>
    </inkml:brush>
  </inkml:definitions>
  <inkml:trace contextRef="#ctx0" brushRef="#br0">0 0 24575,'0'0'0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1.404"/>
    </inkml:context>
    <inkml:brush xml:id="br0">
      <inkml:brushProperty name="width" value="0.2" units="cm"/>
      <inkml:brushProperty name="height" value="0.2" units="cm"/>
      <inkml:brushProperty name="color" value="#BB5B18"/>
      <inkml:brushProperty name="inkEffects" value="bronze"/>
      <inkml:brushProperty name="anchorX" value="-60116.74609"/>
      <inkml:brushProperty name="anchorY" value="-60133.83984"/>
      <inkml:brushProperty name="scaleFactor" value="0.5"/>
    </inkml:brush>
  </inkml:definitions>
  <inkml:trace contextRef="#ctx0" brushRef="#br0">1 1 24575,'0'0'0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1.721"/>
    </inkml:context>
    <inkml:brush xml:id="br0">
      <inkml:brushProperty name="width" value="0.2" units="cm"/>
      <inkml:brushProperty name="height" value="0.2" units="cm"/>
      <inkml:brushProperty name="color" value="#BB5B18"/>
      <inkml:brushProperty name="inkEffects" value="bronze"/>
      <inkml:brushProperty name="anchorX" value="-60963.41406"/>
      <inkml:brushProperty name="anchorY" value="-60980.50781"/>
      <inkml:brushProperty name="scaleFactor" value="0.5"/>
    </inkml:brush>
  </inkml:definitions>
  <inkml:trace contextRef="#ctx0" brushRef="#br0">1 1 24575,'0'0'0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2.291"/>
    </inkml:context>
    <inkml:brush xml:id="br0">
      <inkml:brushProperty name="width" value="0.2" units="cm"/>
      <inkml:brushProperty name="height" value="0.2" units="cm"/>
      <inkml:brushProperty name="color" value="#BB5B18"/>
      <inkml:brushProperty name="inkEffects" value="bronze"/>
      <inkml:brushProperty name="anchorX" value="-61810.07813"/>
      <inkml:brushProperty name="anchorY" value="-61827.17188"/>
      <inkml:brushProperty name="scaleFactor" value="0.5"/>
    </inkml:brush>
  </inkml:definitions>
  <inkml:trace contextRef="#ctx0" brushRef="#br0">0 1 24575,'0'0'0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2.808"/>
    </inkml:context>
    <inkml:brush xml:id="br0">
      <inkml:brushProperty name="width" value="0.2" units="cm"/>
      <inkml:brushProperty name="height" value="0.2" units="cm"/>
      <inkml:brushProperty name="color" value="#BB5B18"/>
      <inkml:brushProperty name="inkEffects" value="bronze"/>
      <inkml:brushProperty name="anchorX" value="-62656.74609"/>
      <inkml:brushProperty name="anchorY" value="-62673.83984"/>
      <inkml:brushProperty name="scaleFactor" value="0.5"/>
    </inkml:brush>
  </inkml:definitions>
  <inkml:trace contextRef="#ctx0" brushRef="#br0">0 0 24575,'0'0'0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3.138"/>
    </inkml:context>
    <inkml:brush xml:id="br0">
      <inkml:brushProperty name="width" value="0.2" units="cm"/>
      <inkml:brushProperty name="height" value="0.2" units="cm"/>
      <inkml:brushProperty name="color" value="#BB5B18"/>
      <inkml:brushProperty name="inkEffects" value="bronze"/>
      <inkml:brushProperty name="anchorX" value="-63503.41406"/>
      <inkml:brushProperty name="anchorY" value="-63520.50781"/>
      <inkml:brushProperty name="scaleFactor" value="0.5"/>
    </inkml:brush>
  </inkml:definitions>
  <inkml:trace contextRef="#ctx0" brushRef="#br0">0 1 24575,'0'0'0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3.451"/>
    </inkml:context>
    <inkml:brush xml:id="br0">
      <inkml:brushProperty name="width" value="0.2" units="cm"/>
      <inkml:brushProperty name="height" value="0.2" units="cm"/>
      <inkml:brushProperty name="color" value="#BB5B18"/>
      <inkml:brushProperty name="inkEffects" value="bronze"/>
      <inkml:brushProperty name="anchorX" value="-64350.07813"/>
      <inkml:brushProperty name="anchorY" value="-64367.17188"/>
      <inkml:brushProperty name="scaleFactor" value="0.5"/>
    </inkml:brush>
  </inkml:definitions>
  <inkml:trace contextRef="#ctx0" brushRef="#br0">1 1 24575,'0'0'0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3.752"/>
    </inkml:context>
    <inkml:brush xml:id="br0">
      <inkml:brushProperty name="width" value="0.2" units="cm"/>
      <inkml:brushProperty name="height" value="0.2" units="cm"/>
      <inkml:brushProperty name="color" value="#BB5B18"/>
      <inkml:brushProperty name="inkEffects" value="bronze"/>
      <inkml:brushProperty name="anchorX" value="-65196.74609"/>
      <inkml:brushProperty name="anchorY" value="-65213.83984"/>
      <inkml:brushProperty name="scaleFactor" value="0.5"/>
    </inkml:brush>
  </inkml:definitions>
  <inkml:trace contextRef="#ctx0" brushRef="#br0">0 8 24575,'0'0'0,"0"-3"0,0-1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4.015"/>
    </inkml:context>
    <inkml:brush xml:id="br0">
      <inkml:brushProperty name="width" value="0.2" units="cm"/>
      <inkml:brushProperty name="height" value="0.2" units="cm"/>
      <inkml:brushProperty name="color" value="#BB5B18"/>
      <inkml:brushProperty name="inkEffects" value="bronze"/>
      <inkml:brushProperty name="anchorX" value="-66043.41406"/>
      <inkml:brushProperty name="anchorY" value="-66052.83594"/>
      <inkml:brushProperty name="scaleFactor" value="0.5"/>
    </inkml:brush>
  </inkml:definitions>
  <inkml:trace contextRef="#ctx0" brushRef="#br0">1 0 24575,'0'0'0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4.653"/>
    </inkml:context>
    <inkml:brush xml:id="br0">
      <inkml:brushProperty name="width" value="0.2" units="cm"/>
      <inkml:brushProperty name="height" value="0.2" units="cm"/>
      <inkml:brushProperty name="color" value="#BB5B18"/>
      <inkml:brushProperty name="inkEffects" value="bronze"/>
      <inkml:brushProperty name="anchorX" value="-66890.07813"/>
      <inkml:brushProperty name="anchorY" value="-66899.5"/>
      <inkml:brushProperty name="scaleFactor" value="0.5"/>
    </inkml:brush>
  </inkml:definitions>
  <inkml:trace contextRef="#ctx0" brushRef="#br0">0 0 24575,'0'0'0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5.138"/>
    </inkml:context>
    <inkml:brush xml:id="br0">
      <inkml:brushProperty name="width" value="0.2" units="cm"/>
      <inkml:brushProperty name="height" value="0.2" units="cm"/>
      <inkml:brushProperty name="color" value="#BB5B18"/>
      <inkml:brushProperty name="inkEffects" value="bronze"/>
      <inkml:brushProperty name="anchorX" value="-67736.75"/>
      <inkml:brushProperty name="anchorY" value="-67746.17188"/>
      <inkml:brushProperty name="scaleFactor" value="0.5"/>
    </inkml:brush>
  </inkml:definitions>
  <inkml:trace contextRef="#ctx0" brushRef="#br0">0 0 24575,'0'0'0,"3"0"0,2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22.563"/>
    </inkml:context>
    <inkml:brush xml:id="br0">
      <inkml:brushProperty name="width" value="0.35" units="cm"/>
      <inkml:brushProperty name="height" value="0.35" units="cm"/>
      <inkml:brushProperty name="color" value="#BB5B18"/>
      <inkml:brushProperty name="inkEffects" value="bronze"/>
      <inkml:brushProperty name="anchorX" value="-6800.48145"/>
      <inkml:brushProperty name="anchorY" value="-6773.3335"/>
      <inkml:brushProperty name="scaleFactor" value="0.5"/>
    </inkml:brush>
  </inkml:definitions>
  <inkml:trace contextRef="#ctx0" brushRef="#br0">0 0 24575,'0'0'0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5.353"/>
    </inkml:context>
    <inkml:brush xml:id="br0">
      <inkml:brushProperty name="width" value="0.2" units="cm"/>
      <inkml:brushProperty name="height" value="0.2" units="cm"/>
      <inkml:brushProperty name="color" value="#BB5B18"/>
      <inkml:brushProperty name="inkEffects" value="bronze"/>
      <inkml:brushProperty name="anchorX" value="-68591.07813"/>
      <inkml:brushProperty name="anchorY" value="-68592.83594"/>
      <inkml:brushProperty name="scaleFactor" value="0.5"/>
    </inkml:brush>
  </inkml:definitions>
  <inkml:trace contextRef="#ctx0" brushRef="#br0">1 0 24575,'0'0'0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5.636"/>
    </inkml:context>
    <inkml:brush xml:id="br0">
      <inkml:brushProperty name="width" value="0.2" units="cm"/>
      <inkml:brushProperty name="height" value="0.2" units="cm"/>
      <inkml:brushProperty name="color" value="#BB5B18"/>
      <inkml:brushProperty name="inkEffects" value="bronze"/>
      <inkml:brushProperty name="anchorX" value="-69437.75"/>
      <inkml:brushProperty name="anchorY" value="-69439.5"/>
      <inkml:brushProperty name="scaleFactor" value="0.5"/>
    </inkml:brush>
  </inkml:definitions>
  <inkml:trace contextRef="#ctx0" brushRef="#br0">0 0 24575,'0'0'0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5.879"/>
    </inkml:context>
    <inkml:brush xml:id="br0">
      <inkml:brushProperty name="width" value="0.2" units="cm"/>
      <inkml:brushProperty name="height" value="0.2" units="cm"/>
      <inkml:brushProperty name="color" value="#BB5B18"/>
      <inkml:brushProperty name="inkEffects" value="bronze"/>
      <inkml:brushProperty name="anchorX" value="-70284.41406"/>
      <inkml:brushProperty name="anchorY" value="-70286.17188"/>
      <inkml:brushProperty name="scaleFactor" value="0.5"/>
    </inkml:brush>
  </inkml:definitions>
  <inkml:trace contextRef="#ctx0" brushRef="#br0">0 0 24575,'0'0'0,"3"0"0,2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6.281"/>
    </inkml:context>
    <inkml:brush xml:id="br0">
      <inkml:brushProperty name="width" value="0.2" units="cm"/>
      <inkml:brushProperty name="height" value="0.2" units="cm"/>
      <inkml:brushProperty name="color" value="#BB5B18"/>
      <inkml:brushProperty name="inkEffects" value="bronze"/>
      <inkml:brushProperty name="anchorX" value="-71138.75"/>
      <inkml:brushProperty name="anchorY" value="-71132.83594"/>
      <inkml:brushProperty name="scaleFactor" value="0.5"/>
    </inkml:brush>
  </inkml:definitions>
  <inkml:trace contextRef="#ctx0" brushRef="#br0">0 0 24575,'0'0'0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6.722"/>
    </inkml:context>
    <inkml:brush xml:id="br0">
      <inkml:brushProperty name="width" value="0.2" units="cm"/>
      <inkml:brushProperty name="height" value="0.2" units="cm"/>
      <inkml:brushProperty name="color" value="#BB5B18"/>
      <inkml:brushProperty name="inkEffects" value="bronze"/>
      <inkml:brushProperty name="anchorX" value="-71985.41406"/>
      <inkml:brushProperty name="anchorY" value="-71979.5"/>
      <inkml:brushProperty name="scaleFactor" value="0.5"/>
    </inkml:brush>
  </inkml:definitions>
  <inkml:trace contextRef="#ctx0" brushRef="#br0">0 1 24575,'0'0'0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7.305"/>
    </inkml:context>
    <inkml:brush xml:id="br0">
      <inkml:brushProperty name="width" value="0.2" units="cm"/>
      <inkml:brushProperty name="height" value="0.2" units="cm"/>
      <inkml:brushProperty name="color" value="#BB5B18"/>
      <inkml:brushProperty name="inkEffects" value="bronze"/>
      <inkml:brushProperty name="anchorX" value="-72832.07813"/>
      <inkml:brushProperty name="anchorY" value="-72826.17188"/>
      <inkml:brushProperty name="scaleFactor" value="0.5"/>
    </inkml:brush>
  </inkml:definitions>
  <inkml:trace contextRef="#ctx0" brushRef="#br0">1 1 24575,'0'0'0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7.627"/>
    </inkml:context>
    <inkml:brush xml:id="br0">
      <inkml:brushProperty name="width" value="0.2" units="cm"/>
      <inkml:brushProperty name="height" value="0.2" units="cm"/>
      <inkml:brushProperty name="color" value="#BB5B18"/>
      <inkml:brushProperty name="inkEffects" value="bronze"/>
      <inkml:brushProperty name="anchorX" value="-73678.75"/>
      <inkml:brushProperty name="anchorY" value="-73672.83594"/>
      <inkml:brushProperty name="scaleFactor" value="0.5"/>
    </inkml:brush>
  </inkml:definitions>
  <inkml:trace contextRef="#ctx0" brushRef="#br0">1 0 24575,'0'0'0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7.960"/>
    </inkml:context>
    <inkml:brush xml:id="br0">
      <inkml:brushProperty name="width" value="0.2" units="cm"/>
      <inkml:brushProperty name="height" value="0.2" units="cm"/>
      <inkml:brushProperty name="color" value="#BB5B18"/>
      <inkml:brushProperty name="inkEffects" value="bronze"/>
      <inkml:brushProperty name="anchorX" value="-74525.41406"/>
      <inkml:brushProperty name="anchorY" value="-74519.5"/>
      <inkml:brushProperty name="scaleFactor" value="0.5"/>
    </inkml:brush>
  </inkml:definitions>
  <inkml:trace contextRef="#ctx0" brushRef="#br0">0 1 24575,'0'0'0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8.319"/>
    </inkml:context>
    <inkml:brush xml:id="br0">
      <inkml:brushProperty name="width" value="0.2" units="cm"/>
      <inkml:brushProperty name="height" value="0.2" units="cm"/>
      <inkml:brushProperty name="color" value="#BB5B18"/>
      <inkml:brushProperty name="inkEffects" value="bronze"/>
      <inkml:brushProperty name="anchorX" value="-75372.07813"/>
      <inkml:brushProperty name="anchorY" value="-75366.17188"/>
      <inkml:brushProperty name="scaleFactor" value="0.5"/>
    </inkml:brush>
  </inkml:definitions>
  <inkml:trace contextRef="#ctx0" brushRef="#br0">8 0 24575,'0'0'0,"-3"0"0,-2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8.834"/>
    </inkml:context>
    <inkml:brush xml:id="br0">
      <inkml:brushProperty name="width" value="0.2" units="cm"/>
      <inkml:brushProperty name="height" value="0.2" units="cm"/>
      <inkml:brushProperty name="color" value="#BB5B18"/>
      <inkml:brushProperty name="inkEffects" value="bronze"/>
      <inkml:brushProperty name="anchorX" value="-74517.45313"/>
      <inkml:brushProperty name="anchorY" value="-74519.5"/>
      <inkml:brushProperty name="scaleFactor" value="0.5"/>
    </inkml:brush>
  </inkml:definitions>
  <inkml:trace contextRef="#ctx0" brushRef="#br0">70 8 24575,'0'0'0,"-3"0"0,-9 0 0,-16-4 0,1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23.051"/>
    </inkml:context>
    <inkml:brush xml:id="br0">
      <inkml:brushProperty name="width" value="0.35" units="cm"/>
      <inkml:brushProperty name="height" value="0.35" units="cm"/>
      <inkml:brushProperty name="color" value="#BB5B18"/>
      <inkml:brushProperty name="inkEffects" value="bronze"/>
      <inkml:brushProperty name="anchorX" value="-7647.14795"/>
      <inkml:brushProperty name="anchorY" value="-7620"/>
      <inkml:brushProperty name="scaleFactor" value="0.5"/>
    </inkml:brush>
  </inkml:definitions>
  <inkml:trace contextRef="#ctx0" brushRef="#br0">0 1 24575,'0'0'0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9.157"/>
    </inkml:context>
    <inkml:brush xml:id="br0">
      <inkml:brushProperty name="width" value="0.2" units="cm"/>
      <inkml:brushProperty name="height" value="0.2" units="cm"/>
      <inkml:brushProperty name="color" value="#BB5B18"/>
      <inkml:brushProperty name="inkEffects" value="bronze"/>
      <inkml:brushProperty name="anchorX" value="-73600.71875"/>
      <inkml:brushProperty name="anchorY" value="-73665.17188"/>
      <inkml:brushProperty name="scaleFactor" value="0.5"/>
    </inkml:brush>
  </inkml:definitions>
  <inkml:trace contextRef="#ctx0" brushRef="#br0">1 1 24575,'0'0'0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49.862"/>
    </inkml:context>
    <inkml:brush xml:id="br0">
      <inkml:brushProperty name="width" value="0.2" units="cm"/>
      <inkml:brushProperty name="height" value="0.2" units="cm"/>
      <inkml:brushProperty name="color" value="#BB5B18"/>
      <inkml:brushProperty name="inkEffects" value="bronze"/>
      <inkml:brushProperty name="anchorX" value="-74447.39063"/>
      <inkml:brushProperty name="anchorY" value="-74511.84375"/>
      <inkml:brushProperty name="scaleFactor" value="0.5"/>
    </inkml:brush>
  </inkml:definitions>
  <inkml:trace contextRef="#ctx0" brushRef="#br0">0 28 24575,'0'0'0,"0"-3"0,0-9 0,0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50.682"/>
    </inkml:context>
    <inkml:brush xml:id="br0">
      <inkml:brushProperty name="width" value="0.2" units="cm"/>
      <inkml:brushProperty name="height" value="0.2" units="cm"/>
      <inkml:brushProperty name="color" value="#BB5B18"/>
      <inkml:brushProperty name="inkEffects" value="bronze"/>
      <inkml:brushProperty name="anchorX" value="-75294.05469"/>
      <inkml:brushProperty name="anchorY" value="-75330.90625"/>
      <inkml:brushProperty name="scaleFactor" value="0.5"/>
    </inkml:brush>
  </inkml:definitions>
  <inkml:trace contextRef="#ctx0" brushRef="#br0">0 16 24575,'0'0'0,"0"-6"0,0-3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51.285"/>
    </inkml:context>
    <inkml:brush xml:id="br0">
      <inkml:brushProperty name="width" value="0.2" units="cm"/>
      <inkml:brushProperty name="height" value="0.2" units="cm"/>
      <inkml:brushProperty name="color" value="#BB5B18"/>
      <inkml:brushProperty name="inkEffects" value="bronze"/>
      <inkml:brushProperty name="anchorX" value="-76140.71875"/>
      <inkml:brushProperty name="anchorY" value="-76161.9375"/>
      <inkml:brushProperty name="scaleFactor" value="0.5"/>
    </inkml:brush>
  </inkml:definitions>
  <inkml:trace contextRef="#ctx0" brushRef="#br0">0 1 24575,'0'0'0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51.982"/>
    </inkml:context>
    <inkml:brush xml:id="br0">
      <inkml:brushProperty name="width" value="0.2" units="cm"/>
      <inkml:brushProperty name="height" value="0.2" units="cm"/>
      <inkml:brushProperty name="color" value="#BB5B18"/>
      <inkml:brushProperty name="inkEffects" value="bronze"/>
      <inkml:brushProperty name="anchorX" value="-76987.39063"/>
      <inkml:brushProperty name="anchorY" value="-77008.60156"/>
      <inkml:brushProperty name="scaleFactor" value="0.5"/>
    </inkml:brush>
  </inkml:definitions>
  <inkml:trace contextRef="#ctx0" brushRef="#br0">1 0 24575,'0'0'0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52.411"/>
    </inkml:context>
    <inkml:brush xml:id="br0">
      <inkml:brushProperty name="width" value="0.2" units="cm"/>
      <inkml:brushProperty name="height" value="0.2" units="cm"/>
      <inkml:brushProperty name="color" value="#BB5B18"/>
      <inkml:brushProperty name="inkEffects" value="bronze"/>
      <inkml:brushProperty name="anchorX" value="-77834.05469"/>
      <inkml:brushProperty name="anchorY" value="-77855.26563"/>
      <inkml:brushProperty name="scaleFactor" value="0.5"/>
    </inkml:brush>
  </inkml:definitions>
  <inkml:trace contextRef="#ctx0" brushRef="#br0">1 1 24575,'0'0'0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53.057"/>
    </inkml:context>
    <inkml:brush xml:id="br0">
      <inkml:brushProperty name="width" value="0.2" units="cm"/>
      <inkml:brushProperty name="height" value="0.2" units="cm"/>
      <inkml:brushProperty name="color" value="#BB5B18"/>
      <inkml:brushProperty name="inkEffects" value="bronze"/>
      <inkml:brushProperty name="anchorX" value="-78680.71875"/>
      <inkml:brushProperty name="anchorY" value="-78701.9375"/>
      <inkml:brushProperty name="scaleFactor" value="0.5"/>
    </inkml:brush>
  </inkml:definitions>
  <inkml:trace contextRef="#ctx0" brushRef="#br0">0 0 24575,'0'0'0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53.512"/>
    </inkml:context>
    <inkml:brush xml:id="br0">
      <inkml:brushProperty name="width" value="0.2" units="cm"/>
      <inkml:brushProperty name="height" value="0.2" units="cm"/>
      <inkml:brushProperty name="color" value="#BB5B18"/>
      <inkml:brushProperty name="inkEffects" value="bronze"/>
      <inkml:brushProperty name="anchorX" value="-79527.39063"/>
      <inkml:brushProperty name="anchorY" value="-79548.60156"/>
      <inkml:brushProperty name="scaleFactor" value="0.5"/>
    </inkml:brush>
  </inkml:definitions>
  <inkml:trace contextRef="#ctx0" brushRef="#br0">0 1 24575,'0'0'0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53.971"/>
    </inkml:context>
    <inkml:brush xml:id="br0">
      <inkml:brushProperty name="width" value="0.2" units="cm"/>
      <inkml:brushProperty name="height" value="0.2" units="cm"/>
      <inkml:brushProperty name="color" value="#BB5B18"/>
      <inkml:brushProperty name="inkEffects" value="bronze"/>
      <inkml:brushProperty name="anchorX" value="-80374.05469"/>
      <inkml:brushProperty name="anchorY" value="-80395.26563"/>
      <inkml:brushProperty name="scaleFactor" value="0.5"/>
    </inkml:brush>
  </inkml:definitions>
  <inkml:trace contextRef="#ctx0" brushRef="#br0">0 0 24575,'0'0'0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54.395"/>
    </inkml:context>
    <inkml:brush xml:id="br0">
      <inkml:brushProperty name="width" value="0.2" units="cm"/>
      <inkml:brushProperty name="height" value="0.2" units="cm"/>
      <inkml:brushProperty name="color" value="#BB5B18"/>
      <inkml:brushProperty name="inkEffects" value="bronze"/>
      <inkml:brushProperty name="anchorX" value="-81220.71875"/>
      <inkml:brushProperty name="anchorY" value="-81241.9375"/>
      <inkml:brushProperty name="scaleFactor" value="0.5"/>
    </inkml:brush>
  </inkml:definitions>
  <inkml:trace contextRef="#ctx0" brushRef="#br0">1 0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1:53:23.512"/>
    </inkml:context>
    <inkml:brush xml:id="br0">
      <inkml:brushProperty name="width" value="0.35" units="cm"/>
      <inkml:brushProperty name="height" value="0.35" units="cm"/>
      <inkml:brushProperty name="color" value="#BB5B18"/>
      <inkml:brushProperty name="inkEffects" value="bronze"/>
      <inkml:brushProperty name="anchorX" value="-8493.81445"/>
      <inkml:brushProperty name="anchorY" value="-8466.66699"/>
      <inkml:brushProperty name="scaleFactor" value="0.5"/>
    </inkml:brush>
  </inkml:definitions>
  <inkml:trace contextRef="#ctx0" brushRef="#br0">0 1 24575,'0'0'0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54.862"/>
    </inkml:context>
    <inkml:brush xml:id="br0">
      <inkml:brushProperty name="width" value="0.2" units="cm"/>
      <inkml:brushProperty name="height" value="0.2" units="cm"/>
      <inkml:brushProperty name="color" value="#BB5B18"/>
      <inkml:brushProperty name="inkEffects" value="bronze"/>
      <inkml:brushProperty name="anchorX" value="-82067.39063"/>
      <inkml:brushProperty name="anchorY" value="-82088.60156"/>
      <inkml:brushProperty name="scaleFactor" value="0.5"/>
    </inkml:brush>
  </inkml:definitions>
  <inkml:trace contextRef="#ctx0" brushRef="#br0">1 0 24575,'0'0'0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55.327"/>
    </inkml:context>
    <inkml:brush xml:id="br0">
      <inkml:brushProperty name="width" value="0.2" units="cm"/>
      <inkml:brushProperty name="height" value="0.2" units="cm"/>
      <inkml:brushProperty name="color" value="#BB5B18"/>
      <inkml:brushProperty name="inkEffects" value="bronze"/>
      <inkml:brushProperty name="anchorX" value="-82914.05469"/>
      <inkml:brushProperty name="anchorY" value="-82935.26563"/>
      <inkml:brushProperty name="scaleFactor" value="0.5"/>
    </inkml:brush>
  </inkml:definitions>
  <inkml:trace contextRef="#ctx0" brushRef="#br0">1 1 24575,'0'0'0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56.207"/>
    </inkml:context>
    <inkml:brush xml:id="br0">
      <inkml:brushProperty name="width" value="0.2" units="cm"/>
      <inkml:brushProperty name="height" value="0.2" units="cm"/>
      <inkml:brushProperty name="color" value="#BB5B18"/>
      <inkml:brushProperty name="inkEffects" value="bronze"/>
      <inkml:brushProperty name="anchorX" value="-83760.71875"/>
      <inkml:brushProperty name="anchorY" value="-83781.9375"/>
      <inkml:brushProperty name="scaleFactor" value="0.5"/>
    </inkml:brush>
  </inkml:definitions>
  <inkml:trace contextRef="#ctx0" brushRef="#br0">1 1 24575,'0'0'0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56.506"/>
    </inkml:context>
    <inkml:brush xml:id="br0">
      <inkml:brushProperty name="width" value="0.2" units="cm"/>
      <inkml:brushProperty name="height" value="0.2" units="cm"/>
      <inkml:brushProperty name="color" value="#BB5B18"/>
      <inkml:brushProperty name="inkEffects" value="bronze"/>
      <inkml:brushProperty name="anchorX" value="-84607.39063"/>
      <inkml:brushProperty name="anchorY" value="-84628.60156"/>
      <inkml:brushProperty name="scaleFactor" value="0.5"/>
    </inkml:brush>
  </inkml:definitions>
  <inkml:trace contextRef="#ctx0" brushRef="#br0">1 16 24575,'0'0'0,"3"-6"0,2-3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56.995"/>
    </inkml:context>
    <inkml:brush xml:id="br0">
      <inkml:brushProperty name="width" value="0.2" units="cm"/>
      <inkml:brushProperty name="height" value="0.2" units="cm"/>
      <inkml:brushProperty name="color" value="#BB5B18"/>
      <inkml:brushProperty name="inkEffects" value="bronze"/>
      <inkml:brushProperty name="anchorX" value="-85462.01563"/>
      <inkml:brushProperty name="anchorY" value="-85459.64063"/>
      <inkml:brushProperty name="scaleFactor" value="0.5"/>
    </inkml:brush>
  </inkml:definitions>
  <inkml:trace contextRef="#ctx0" brushRef="#br0">0 0 24575,'0'0'0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57.468"/>
    </inkml:context>
    <inkml:brush xml:id="br0">
      <inkml:brushProperty name="width" value="0.2" units="cm"/>
      <inkml:brushProperty name="height" value="0.2" units="cm"/>
      <inkml:brushProperty name="color" value="#BB5B18"/>
      <inkml:brushProperty name="inkEffects" value="bronze"/>
      <inkml:brushProperty name="anchorX" value="-86308.67969"/>
      <inkml:brushProperty name="anchorY" value="-86306.30469"/>
      <inkml:brushProperty name="scaleFactor" value="0.5"/>
    </inkml:brush>
  </inkml:definitions>
  <inkml:trace contextRef="#ctx0" brushRef="#br0">1 1 24575,'0'0'0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58.181"/>
    </inkml:context>
    <inkml:brush xml:id="br0">
      <inkml:brushProperty name="width" value="0.2" units="cm"/>
      <inkml:brushProperty name="height" value="0.2" units="cm"/>
      <inkml:brushProperty name="color" value="#BB5B18"/>
      <inkml:brushProperty name="inkEffects" value="bronze"/>
      <inkml:brushProperty name="anchorX" value="-87155.34375"/>
      <inkml:brushProperty name="anchorY" value="-87152.96875"/>
      <inkml:brushProperty name="scaleFactor" value="0.5"/>
    </inkml:brush>
  </inkml:definitions>
  <inkml:trace contextRef="#ctx0" brushRef="#br0">1 0 24575,'0'0'0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58.632"/>
    </inkml:context>
    <inkml:brush xml:id="br0">
      <inkml:brushProperty name="width" value="0.2" units="cm"/>
      <inkml:brushProperty name="height" value="0.2" units="cm"/>
      <inkml:brushProperty name="color" value="#BB5B18"/>
      <inkml:brushProperty name="inkEffects" value="bronze"/>
      <inkml:brushProperty name="anchorX" value="-88002.01563"/>
      <inkml:brushProperty name="anchorY" value="-87999.64063"/>
      <inkml:brushProperty name="scaleFactor" value="0.5"/>
    </inkml:brush>
  </inkml:definitions>
  <inkml:trace contextRef="#ctx0" brushRef="#br0">1 1 24575,'0'0'0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58.961"/>
    </inkml:context>
    <inkml:brush xml:id="br0">
      <inkml:brushProperty name="width" value="0.2" units="cm"/>
      <inkml:brushProperty name="height" value="0.2" units="cm"/>
      <inkml:brushProperty name="color" value="#BB5B18"/>
      <inkml:brushProperty name="inkEffects" value="bronze"/>
      <inkml:brushProperty name="anchorX" value="-88848.67969"/>
      <inkml:brushProperty name="anchorY" value="-88846.30469"/>
      <inkml:brushProperty name="scaleFactor" value="0.5"/>
    </inkml:brush>
  </inkml:definitions>
  <inkml:trace contextRef="#ctx0" brushRef="#br0">1 1 24575,'0'0'0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1T22:03:59.318"/>
    </inkml:context>
    <inkml:brush xml:id="br0">
      <inkml:brushProperty name="width" value="0.2" units="cm"/>
      <inkml:brushProperty name="height" value="0.2" units="cm"/>
      <inkml:brushProperty name="color" value="#BB5B18"/>
      <inkml:brushProperty name="inkEffects" value="bronze"/>
      <inkml:brushProperty name="anchorX" value="-89695.34375"/>
      <inkml:brushProperty name="anchorY" value="-89692.96875"/>
      <inkml:brushProperty name="scaleFactor" value="0.5"/>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3658E477-09F2-4C73-808C-A23658D67584}" type="datetimeFigureOut">
              <a:rPr lang="en-US" smtClean="0"/>
              <a:t>5/22/2025</a:t>
            </a:fld>
            <a:endParaRPr lang="en-US"/>
          </a:p>
        </p:txBody>
      </p:sp>
      <p:sp>
        <p:nvSpPr>
          <p:cNvPr id="4" name="Slide Image Placeholder 3"/>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D50755CB-9B37-40ED-B732-2C15694C1A88}" type="slidenum">
              <a:rPr lang="en-US" smtClean="0"/>
              <a:t>‹#›</a:t>
            </a:fld>
            <a:endParaRPr lang="en-US"/>
          </a:p>
        </p:txBody>
      </p:sp>
    </p:spTree>
    <p:extLst>
      <p:ext uri="{BB962C8B-B14F-4D97-AF65-F5344CB8AC3E}">
        <p14:creationId xmlns:p14="http://schemas.microsoft.com/office/powerpoint/2010/main" val="3629246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rgbClr val="1331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rgbClr val="3F5C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44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 GoldSim Technology Group LLC, 2018</a:t>
            </a:r>
            <a:endParaRPr lang="en-US" dirty="0"/>
          </a:p>
        </p:txBody>
      </p:sp>
      <p:sp>
        <p:nvSpPr>
          <p:cNvPr id="6" name="Slide Number Placeholder 5"/>
          <p:cNvSpPr>
            <a:spLocks noGrp="1"/>
          </p:cNvSpPr>
          <p:nvPr>
            <p:ph type="sldNum" sz="quarter" idx="12"/>
          </p:nvPr>
        </p:nvSpPr>
        <p:spPr/>
        <p:txBody>
          <a:bodyPr/>
          <a:lstStyle/>
          <a:p>
            <a:fld id="{0F6176D9-9DE5-4AC3-A5DD-5686A4C85902}" type="slidenum">
              <a:rPr lang="en-US" smtClean="0"/>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C3CB8A-7236-40F6-B8D9-693F229A85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78" y="6614606"/>
            <a:ext cx="1205428" cy="200700"/>
          </a:xfrm>
          <a:prstGeom prst="rect">
            <a:avLst/>
          </a:prstGeom>
        </p:spPr>
      </p:pic>
    </p:spTree>
    <p:extLst>
      <p:ext uri="{BB962C8B-B14F-4D97-AF65-F5344CB8AC3E}">
        <p14:creationId xmlns:p14="http://schemas.microsoft.com/office/powerpoint/2010/main" val="130159681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B5AA-B54C-9C4F-920B-14EEE5A35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5E93EE-E2F4-8A4C-AC67-47D37AF2A30D}"/>
              </a:ext>
            </a:extLst>
          </p:cNvPr>
          <p:cNvSpPr>
            <a:spLocks noGrp="1"/>
          </p:cNvSpPr>
          <p:nvPr>
            <p:ph sz="half" idx="1"/>
          </p:nvPr>
        </p:nvSpPr>
        <p:spPr>
          <a:xfrm>
            <a:off x="505285" y="1825626"/>
            <a:ext cx="5181600" cy="11617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05EAAAE-7472-3F47-A9D1-75CA1D09B192}"/>
              </a:ext>
            </a:extLst>
          </p:cNvPr>
          <p:cNvSpPr>
            <a:spLocks noGrp="1"/>
          </p:cNvSpPr>
          <p:nvPr>
            <p:ph sz="half" idx="2"/>
          </p:nvPr>
        </p:nvSpPr>
        <p:spPr>
          <a:xfrm>
            <a:off x="5839287" y="1825626"/>
            <a:ext cx="5181600" cy="11617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7F54E21-3CCA-1044-AADE-E2D2BD7FF443}"/>
              </a:ext>
            </a:extLst>
          </p:cNvPr>
          <p:cNvSpPr>
            <a:spLocks noGrp="1"/>
          </p:cNvSpPr>
          <p:nvPr>
            <p:ph type="ftr" sz="quarter" idx="11"/>
          </p:nvPr>
        </p:nvSpPr>
        <p:spPr/>
        <p:txBody>
          <a:bodyPr/>
          <a:lstStyle/>
          <a:p>
            <a:r>
              <a:rPr lang="en-US">
                <a:solidFill>
                  <a:schemeClr val="bg1"/>
                </a:solidFill>
                <a:cs typeface="Arial" charset="0"/>
              </a:rPr>
              <a:t>© GoldSim Technology Group LLC, 2018</a:t>
            </a:r>
            <a:endParaRPr lang="en-US" cap="none" dirty="0">
              <a:solidFill>
                <a:schemeClr val="bg1"/>
              </a:solidFill>
              <a:cs typeface="Arial" charset="0"/>
            </a:endParaRPr>
          </a:p>
        </p:txBody>
      </p:sp>
      <p:sp>
        <p:nvSpPr>
          <p:cNvPr id="7" name="Slide Number Placeholder 6">
            <a:extLst>
              <a:ext uri="{FF2B5EF4-FFF2-40B4-BE49-F238E27FC236}">
                <a16:creationId xmlns:a16="http://schemas.microsoft.com/office/drawing/2014/main" id="{B209D2A4-B005-6C45-8FBD-CE0E23924CCD}"/>
              </a:ext>
            </a:extLst>
          </p:cNvPr>
          <p:cNvSpPr>
            <a:spLocks noGrp="1"/>
          </p:cNvSpPr>
          <p:nvPr>
            <p:ph type="sldNum" sz="quarter" idx="12"/>
          </p:nvPr>
        </p:nvSpPr>
        <p:spPr/>
        <p:txBody>
          <a:bodyPr/>
          <a:lstStyle/>
          <a:p>
            <a:fld id="{B3E86DF6-4136-4A8B-8494-0DD8FA11786B}" type="slidenum">
              <a:rPr lang="en-US" smtClean="0"/>
              <a:t>‹#›</a:t>
            </a:fld>
            <a:endParaRPr lang="en-US"/>
          </a:p>
        </p:txBody>
      </p:sp>
    </p:spTree>
    <p:extLst>
      <p:ext uri="{BB962C8B-B14F-4D97-AF65-F5344CB8AC3E}">
        <p14:creationId xmlns:p14="http://schemas.microsoft.com/office/powerpoint/2010/main" val="4240308088"/>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47F15-9B9A-EA40-8B40-2073B784B59D}"/>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ADB7568F-1006-1447-B114-B401136C8A5B}"/>
              </a:ext>
            </a:extLst>
          </p:cNvPr>
          <p:cNvSpPr>
            <a:spLocks noGrp="1"/>
          </p:cNvSpPr>
          <p:nvPr>
            <p:ph type="ftr" sz="quarter" idx="11"/>
          </p:nvPr>
        </p:nvSpPr>
        <p:spPr/>
        <p:txBody>
          <a:bodyPr/>
          <a:lstStyle/>
          <a:p>
            <a:r>
              <a:rPr lang="en-US">
                <a:solidFill>
                  <a:schemeClr val="bg1"/>
                </a:solidFill>
                <a:cs typeface="Arial" charset="0"/>
              </a:rPr>
              <a:t>© GoldSim Technology Group LLC, 2018</a:t>
            </a:r>
            <a:endParaRPr lang="en-US" cap="none" dirty="0">
              <a:solidFill>
                <a:schemeClr val="bg1"/>
              </a:solidFill>
              <a:cs typeface="Arial" charset="0"/>
            </a:endParaRPr>
          </a:p>
        </p:txBody>
      </p:sp>
      <p:sp>
        <p:nvSpPr>
          <p:cNvPr id="5" name="Slide Number Placeholder 4">
            <a:extLst>
              <a:ext uri="{FF2B5EF4-FFF2-40B4-BE49-F238E27FC236}">
                <a16:creationId xmlns:a16="http://schemas.microsoft.com/office/drawing/2014/main" id="{7000B513-0CF1-8944-AE8F-C0EF62F096BF}"/>
              </a:ext>
            </a:extLst>
          </p:cNvPr>
          <p:cNvSpPr>
            <a:spLocks noGrp="1"/>
          </p:cNvSpPr>
          <p:nvPr>
            <p:ph type="sldNum" sz="quarter" idx="12"/>
          </p:nvPr>
        </p:nvSpPr>
        <p:spPr/>
        <p:txBody>
          <a:bodyPr/>
          <a:lstStyle/>
          <a:p>
            <a:fld id="{B3E86DF6-4136-4A8B-8494-0DD8FA11786B}" type="slidenum">
              <a:rPr lang="en-US" smtClean="0"/>
              <a:t>‹#›</a:t>
            </a:fld>
            <a:endParaRPr lang="en-US"/>
          </a:p>
        </p:txBody>
      </p:sp>
    </p:spTree>
    <p:extLst>
      <p:ext uri="{BB962C8B-B14F-4D97-AF65-F5344CB8AC3E}">
        <p14:creationId xmlns:p14="http://schemas.microsoft.com/office/powerpoint/2010/main" val="900781756"/>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91DFC9-5333-F941-A29E-96D7F90EF0B9}"/>
              </a:ext>
            </a:extLst>
          </p:cNvPr>
          <p:cNvSpPr>
            <a:spLocks noGrp="1"/>
          </p:cNvSpPr>
          <p:nvPr>
            <p:ph type="ftr" sz="quarter" idx="11"/>
          </p:nvPr>
        </p:nvSpPr>
        <p:spPr/>
        <p:txBody>
          <a:bodyPr/>
          <a:lstStyle/>
          <a:p>
            <a:r>
              <a:rPr lang="en-US" cap="none">
                <a:solidFill>
                  <a:schemeClr val="bg1"/>
                </a:solidFill>
                <a:cs typeface="Arial" charset="0"/>
              </a:rPr>
              <a:t>© GoldSim Technology Group LLC, 2018</a:t>
            </a:r>
            <a:endParaRPr lang="en-US" cap="none" dirty="0">
              <a:solidFill>
                <a:schemeClr val="bg1"/>
              </a:solidFill>
              <a:cs typeface="Arial" charset="0"/>
            </a:endParaRPr>
          </a:p>
        </p:txBody>
      </p:sp>
      <p:sp>
        <p:nvSpPr>
          <p:cNvPr id="4" name="Slide Number Placeholder 3">
            <a:extLst>
              <a:ext uri="{FF2B5EF4-FFF2-40B4-BE49-F238E27FC236}">
                <a16:creationId xmlns:a16="http://schemas.microsoft.com/office/drawing/2014/main" id="{6147B2E8-7C5C-3746-84F9-55744362F82F}"/>
              </a:ext>
            </a:extLst>
          </p:cNvPr>
          <p:cNvSpPr>
            <a:spLocks noGrp="1"/>
          </p:cNvSpPr>
          <p:nvPr>
            <p:ph type="sldNum" sz="quarter" idx="12"/>
          </p:nvPr>
        </p:nvSpPr>
        <p:spPr/>
        <p:txBody>
          <a:bodyPr/>
          <a:lstStyle/>
          <a:p>
            <a:fld id="{0F6176D9-9DE5-4AC3-A5DD-5686A4C85902}" type="slidenum">
              <a:rPr lang="en-US" smtClean="0"/>
              <a:pPr/>
              <a:t>‹#›</a:t>
            </a:fld>
            <a:endParaRPr lang="en-US"/>
          </a:p>
        </p:txBody>
      </p:sp>
    </p:spTree>
    <p:extLst>
      <p:ext uri="{BB962C8B-B14F-4D97-AF65-F5344CB8AC3E}">
        <p14:creationId xmlns:p14="http://schemas.microsoft.com/office/powerpoint/2010/main" val="200369976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Picture with Caption">
    <p:bg>
      <p:bgPr>
        <a:blipFill dpi="0" rotWithShape="1">
          <a:blip r:embed="rId2">
            <a:lum/>
          </a:blip>
          <a:srcRect/>
          <a:stretch>
            <a:fillRect t="-7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817020351"/>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0" name="Picture 9" descr="Graphical user interface, website&#10;&#10;Description automatically generated">
            <a:extLst>
              <a:ext uri="{FF2B5EF4-FFF2-40B4-BE49-F238E27FC236}">
                <a16:creationId xmlns:a16="http://schemas.microsoft.com/office/drawing/2014/main" id="{A0DEA490-6BC1-B14C-AB27-6F56683311BE}"/>
              </a:ext>
            </a:extLst>
          </p:cNvPr>
          <p:cNvPicPr>
            <a:picLocks noChangeAspect="1"/>
          </p:cNvPicPr>
          <p:nvPr/>
        </p:nvPicPr>
        <p:blipFill>
          <a:blip r:embed="rId2"/>
          <a:stretch>
            <a:fillRect/>
          </a:stretch>
        </p:blipFill>
        <p:spPr>
          <a:xfrm>
            <a:off x="6351" y="0"/>
            <a:ext cx="12179300" cy="6858000"/>
          </a:xfrm>
          <a:prstGeom prst="rect">
            <a:avLst/>
          </a:prstGeom>
        </p:spPr>
      </p:pic>
      <p:sp>
        <p:nvSpPr>
          <p:cNvPr id="2" name="Title 1">
            <a:extLst>
              <a:ext uri="{FF2B5EF4-FFF2-40B4-BE49-F238E27FC236}">
                <a16:creationId xmlns:a16="http://schemas.microsoft.com/office/drawing/2014/main" id="{4118CA7D-7C75-7644-A798-A6E62EBDC042}"/>
              </a:ext>
            </a:extLst>
          </p:cNvPr>
          <p:cNvSpPr>
            <a:spLocks noGrp="1"/>
          </p:cNvSpPr>
          <p:nvPr>
            <p:ph type="ctrTitle"/>
          </p:nvPr>
        </p:nvSpPr>
        <p:spPr>
          <a:xfrm>
            <a:off x="1524000" y="1292773"/>
            <a:ext cx="9144000" cy="1075449"/>
          </a:xfrm>
        </p:spPr>
        <p:txBody>
          <a:bodyPr anchor="b">
            <a:noAutofit/>
          </a:bodyPr>
          <a:lstStyle>
            <a:lvl1pPr algn="ctr">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0C7A4C2-9669-9D4A-8E4C-F2B2CC09D65F}"/>
              </a:ext>
            </a:extLst>
          </p:cNvPr>
          <p:cNvSpPr>
            <a:spLocks noGrp="1"/>
          </p:cNvSpPr>
          <p:nvPr>
            <p:ph type="subTitle" idx="1"/>
          </p:nvPr>
        </p:nvSpPr>
        <p:spPr>
          <a:xfrm>
            <a:off x="1524000" y="2388334"/>
            <a:ext cx="9144000" cy="250903"/>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1F34840D-8C6A-37FE-288F-918DA09142C6}"/>
              </a:ext>
            </a:extLst>
          </p:cNvPr>
          <p:cNvPicPr>
            <a:picLocks noChangeAspect="1"/>
          </p:cNvPicPr>
          <p:nvPr/>
        </p:nvPicPr>
        <p:blipFill>
          <a:blip r:embed="rId3"/>
          <a:srcRect/>
          <a:stretch/>
        </p:blipFill>
        <p:spPr>
          <a:xfrm>
            <a:off x="4410623" y="555009"/>
            <a:ext cx="3370755" cy="589506"/>
          </a:xfrm>
          <a:prstGeom prst="rect">
            <a:avLst/>
          </a:prstGeom>
        </p:spPr>
      </p:pic>
    </p:spTree>
    <p:extLst>
      <p:ext uri="{BB962C8B-B14F-4D97-AF65-F5344CB8AC3E}">
        <p14:creationId xmlns:p14="http://schemas.microsoft.com/office/powerpoint/2010/main" val="254305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98C11BB-7FEA-F2CB-39D5-533D3A44FB8E}"/>
              </a:ext>
            </a:extLst>
          </p:cNvPr>
          <p:cNvSpPr/>
          <p:nvPr/>
        </p:nvSpPr>
        <p:spPr>
          <a:xfrm>
            <a:off x="0" y="6907"/>
            <a:ext cx="12188952" cy="6858000"/>
          </a:xfrm>
          <a:prstGeom prst="rect">
            <a:avLst/>
          </a:prstGeom>
          <a:gradFill>
            <a:gsLst>
              <a:gs pos="97000">
                <a:schemeClr val="bg2"/>
              </a:gs>
              <a:gs pos="0">
                <a:schemeClr val="accent2">
                  <a:lumMod val="5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7" name="Picture 6" descr="Graphical user interface, website&#10;&#10;Description automatically generated">
            <a:extLst>
              <a:ext uri="{FF2B5EF4-FFF2-40B4-BE49-F238E27FC236}">
                <a16:creationId xmlns:a16="http://schemas.microsoft.com/office/drawing/2014/main" id="{BC7A4DED-616F-604A-9ADB-B22E40BB22F5}"/>
              </a:ext>
            </a:extLst>
          </p:cNvPr>
          <p:cNvPicPr>
            <a:picLocks noChangeAspect="1"/>
          </p:cNvPicPr>
          <p:nvPr/>
        </p:nvPicPr>
        <p:blipFill rotWithShape="1">
          <a:blip r:embed="rId2"/>
          <a:srcRect t="56252" b="8691"/>
          <a:stretch/>
        </p:blipFill>
        <p:spPr>
          <a:xfrm>
            <a:off x="1524" y="4453812"/>
            <a:ext cx="12188952" cy="2406094"/>
          </a:xfrm>
          <a:prstGeom prst="rect">
            <a:avLst/>
          </a:prstGeom>
        </p:spPr>
      </p:pic>
      <p:sp>
        <p:nvSpPr>
          <p:cNvPr id="8" name="Rectangle 7">
            <a:extLst>
              <a:ext uri="{FF2B5EF4-FFF2-40B4-BE49-F238E27FC236}">
                <a16:creationId xmlns:a16="http://schemas.microsoft.com/office/drawing/2014/main" id="{42F9E614-9211-3A41-9CA9-DE4DE2D830AD}"/>
              </a:ext>
            </a:extLst>
          </p:cNvPr>
          <p:cNvSpPr/>
          <p:nvPr/>
        </p:nvSpPr>
        <p:spPr>
          <a:xfrm>
            <a:off x="2" y="4453812"/>
            <a:ext cx="12191999" cy="240418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7FE248F9-D7BE-8645-921D-9F4080BDDC20}"/>
              </a:ext>
            </a:extLst>
          </p:cNvPr>
          <p:cNvSpPr>
            <a:spLocks noGrp="1"/>
          </p:cNvSpPr>
          <p:nvPr>
            <p:ph type="title"/>
          </p:nvPr>
        </p:nvSpPr>
        <p:spPr>
          <a:xfrm>
            <a:off x="831851" y="356397"/>
            <a:ext cx="10515600" cy="2852737"/>
          </a:xfrm>
        </p:spPr>
        <p:txBody>
          <a:bodyPr anchor="b">
            <a:normAutofit/>
          </a:bodyPr>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2F14D2D-0841-0F49-AFAF-0C4F138BE953}"/>
              </a:ext>
            </a:extLst>
          </p:cNvPr>
          <p:cNvSpPr>
            <a:spLocks noGrp="1"/>
          </p:cNvSpPr>
          <p:nvPr>
            <p:ph type="body" idx="1"/>
          </p:nvPr>
        </p:nvSpPr>
        <p:spPr>
          <a:xfrm>
            <a:off x="831851" y="3236122"/>
            <a:ext cx="10515600" cy="250903"/>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42A839-EDE1-3040-931A-F1D6C4A71A94}"/>
              </a:ext>
            </a:extLst>
          </p:cNvPr>
          <p:cNvSpPr>
            <a:spLocks noGrp="1"/>
          </p:cNvSpPr>
          <p:nvPr>
            <p:ph type="dt" sz="half" idx="10"/>
          </p:nvPr>
        </p:nvSpPr>
        <p:spPr>
          <a:xfrm>
            <a:off x="505287" y="6356352"/>
            <a:ext cx="1047356" cy="365125"/>
          </a:xfrm>
          <a:prstGeom prst="rect">
            <a:avLst/>
          </a:prstGeom>
        </p:spPr>
        <p:txBody>
          <a:bodyPr/>
          <a:lstStyle>
            <a:lvl1pPr>
              <a:defRPr>
                <a:solidFill>
                  <a:schemeClr val="tx1"/>
                </a:solidFill>
              </a:defRPr>
            </a:lvl1pPr>
          </a:lstStyle>
          <a:p>
            <a:fld id="{5F283EB8-7026-442C-A86F-BD229E3FA2D3}" type="datetime1">
              <a:rPr lang="en-US" smtClean="0"/>
              <a:t>5/22/2025</a:t>
            </a:fld>
            <a:endParaRPr lang="en-US" dirty="0"/>
          </a:p>
        </p:txBody>
      </p:sp>
      <p:sp>
        <p:nvSpPr>
          <p:cNvPr id="5" name="Footer Placeholder 4">
            <a:extLst>
              <a:ext uri="{FF2B5EF4-FFF2-40B4-BE49-F238E27FC236}">
                <a16:creationId xmlns:a16="http://schemas.microsoft.com/office/drawing/2014/main" id="{60E45EF6-5167-9041-BF59-652DDB18E5D0}"/>
              </a:ext>
            </a:extLst>
          </p:cNvPr>
          <p:cNvSpPr>
            <a:spLocks noGrp="1"/>
          </p:cNvSpPr>
          <p:nvPr>
            <p:ph type="ftr" sz="quarter" idx="11"/>
          </p:nvPr>
        </p:nvSpPr>
        <p:spPr/>
        <p:txBody>
          <a:bodyPr/>
          <a:lstStyle>
            <a:lvl1pPr>
              <a:defRPr>
                <a:solidFill>
                  <a:schemeClr val="tx1"/>
                </a:solidFill>
              </a:defRPr>
            </a:lvl1pPr>
          </a:lstStyle>
          <a:p>
            <a:r>
              <a:rPr lang="en-US"/>
              <a:t>© GoldSim Technology Group LLC, 2024</a:t>
            </a:r>
          </a:p>
        </p:txBody>
      </p:sp>
      <p:sp>
        <p:nvSpPr>
          <p:cNvPr id="6" name="Slide Number Placeholder 5">
            <a:extLst>
              <a:ext uri="{FF2B5EF4-FFF2-40B4-BE49-F238E27FC236}">
                <a16:creationId xmlns:a16="http://schemas.microsoft.com/office/drawing/2014/main" id="{B7E80D8A-9D96-3D4B-8091-8869EE7C7F1A}"/>
              </a:ext>
            </a:extLst>
          </p:cNvPr>
          <p:cNvSpPr>
            <a:spLocks noGrp="1"/>
          </p:cNvSpPr>
          <p:nvPr>
            <p:ph type="sldNum" sz="quarter" idx="12"/>
          </p:nvPr>
        </p:nvSpPr>
        <p:spPr/>
        <p:txBody>
          <a:bodyPr/>
          <a:lstStyle>
            <a:lvl1pPr>
              <a:defRPr>
                <a:solidFill>
                  <a:schemeClr val="tx1"/>
                </a:solidFill>
              </a:defRPr>
            </a:lvl1pPr>
          </a:lstStyle>
          <a:p>
            <a:fld id="{561927F7-16AA-E945-B7BB-731D3EE0D244}" type="slidenum">
              <a:rPr lang="en-US" smtClean="0"/>
              <a:pPr/>
              <a:t>‹#›</a:t>
            </a:fld>
            <a:endParaRPr lang="en-US"/>
          </a:p>
        </p:txBody>
      </p:sp>
      <p:pic>
        <p:nvPicPr>
          <p:cNvPr id="11" name="Picture 10">
            <a:extLst>
              <a:ext uri="{FF2B5EF4-FFF2-40B4-BE49-F238E27FC236}">
                <a16:creationId xmlns:a16="http://schemas.microsoft.com/office/drawing/2014/main" id="{A3255CE3-9EF9-56E2-F7B4-3219CCADA8A0}"/>
              </a:ext>
            </a:extLst>
          </p:cNvPr>
          <p:cNvPicPr>
            <a:picLocks noChangeAspect="1"/>
          </p:cNvPicPr>
          <p:nvPr/>
        </p:nvPicPr>
        <p:blipFill>
          <a:blip r:embed="rId3"/>
          <a:srcRect/>
          <a:stretch/>
        </p:blipFill>
        <p:spPr>
          <a:xfrm rot="5400000">
            <a:off x="5586476" y="-2150569"/>
            <a:ext cx="1016000" cy="12188952"/>
          </a:xfrm>
          <a:prstGeom prst="rect">
            <a:avLst/>
          </a:prstGeom>
        </p:spPr>
      </p:pic>
      <p:pic>
        <p:nvPicPr>
          <p:cNvPr id="13" name="Picture 12">
            <a:extLst>
              <a:ext uri="{FF2B5EF4-FFF2-40B4-BE49-F238E27FC236}">
                <a16:creationId xmlns:a16="http://schemas.microsoft.com/office/drawing/2014/main" id="{A35338A3-D07E-3FBA-1E51-1908D05513C9}"/>
              </a:ext>
            </a:extLst>
          </p:cNvPr>
          <p:cNvPicPr>
            <a:picLocks noChangeAspect="1"/>
          </p:cNvPicPr>
          <p:nvPr/>
        </p:nvPicPr>
        <p:blipFill>
          <a:blip r:embed="rId4"/>
          <a:srcRect/>
          <a:stretch/>
        </p:blipFill>
        <p:spPr>
          <a:xfrm>
            <a:off x="9780518" y="6355715"/>
            <a:ext cx="1568553" cy="274320"/>
          </a:xfrm>
          <a:prstGeom prst="rect">
            <a:avLst/>
          </a:prstGeom>
        </p:spPr>
      </p:pic>
    </p:spTree>
    <p:extLst>
      <p:ext uri="{BB962C8B-B14F-4D97-AF65-F5344CB8AC3E}">
        <p14:creationId xmlns:p14="http://schemas.microsoft.com/office/powerpoint/2010/main" val="1670145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BD72-F941-A14E-97BD-32E59E8327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AEA8D-C5D3-7542-90D0-CD9253FD4D27}"/>
              </a:ext>
            </a:extLst>
          </p:cNvPr>
          <p:cNvSpPr>
            <a:spLocks noGrp="1"/>
          </p:cNvSpPr>
          <p:nvPr>
            <p:ph idx="1"/>
          </p:nvPr>
        </p:nvSpPr>
        <p:spPr>
          <a:xfrm>
            <a:off x="505287" y="1825627"/>
            <a:ext cx="10515600" cy="1167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EDEA8-A7B3-D24B-BEEA-2508B02D3F69}"/>
              </a:ext>
            </a:extLst>
          </p:cNvPr>
          <p:cNvSpPr>
            <a:spLocks noGrp="1"/>
          </p:cNvSpPr>
          <p:nvPr>
            <p:ph type="dt" sz="half" idx="10"/>
          </p:nvPr>
        </p:nvSpPr>
        <p:spPr>
          <a:xfrm>
            <a:off x="505287" y="6356352"/>
            <a:ext cx="1047356" cy="365125"/>
          </a:xfrm>
          <a:prstGeom prst="rect">
            <a:avLst/>
          </a:prstGeom>
        </p:spPr>
        <p:txBody>
          <a:bodyPr/>
          <a:lstStyle/>
          <a:p>
            <a:fld id="{DCE6D363-521A-4C4D-8AF4-216A5EB7336A}" type="datetime1">
              <a:rPr lang="en-US" smtClean="0"/>
              <a:t>5/22/2025</a:t>
            </a:fld>
            <a:endParaRPr lang="en-US"/>
          </a:p>
        </p:txBody>
      </p:sp>
      <p:sp>
        <p:nvSpPr>
          <p:cNvPr id="5" name="Footer Placeholder 4">
            <a:extLst>
              <a:ext uri="{FF2B5EF4-FFF2-40B4-BE49-F238E27FC236}">
                <a16:creationId xmlns:a16="http://schemas.microsoft.com/office/drawing/2014/main" id="{E9A14AA1-387B-0E4F-9ADB-44B1D1B3A700}"/>
              </a:ext>
            </a:extLst>
          </p:cNvPr>
          <p:cNvSpPr>
            <a:spLocks noGrp="1"/>
          </p:cNvSpPr>
          <p:nvPr>
            <p:ph type="ftr" sz="quarter" idx="11"/>
          </p:nvPr>
        </p:nvSpPr>
        <p:spPr/>
        <p:txBody>
          <a:bodyPr/>
          <a:lstStyle/>
          <a:p>
            <a:r>
              <a:rPr lang="en-US"/>
              <a:t>© GoldSim Technology Group LLC, 2024</a:t>
            </a:r>
          </a:p>
        </p:txBody>
      </p:sp>
      <p:sp>
        <p:nvSpPr>
          <p:cNvPr id="6" name="Slide Number Placeholder 5">
            <a:extLst>
              <a:ext uri="{FF2B5EF4-FFF2-40B4-BE49-F238E27FC236}">
                <a16:creationId xmlns:a16="http://schemas.microsoft.com/office/drawing/2014/main" id="{619FCA62-BBDE-BF45-AE3B-4BD555C3B8CA}"/>
              </a:ext>
            </a:extLst>
          </p:cNvPr>
          <p:cNvSpPr>
            <a:spLocks noGrp="1"/>
          </p:cNvSpPr>
          <p:nvPr>
            <p:ph type="sldNum" sz="quarter" idx="12"/>
          </p:nvPr>
        </p:nvSpPr>
        <p:spPr/>
        <p:txBody>
          <a:bodyPr/>
          <a:lstStyle/>
          <a:p>
            <a:fld id="{561927F7-16AA-E945-B7BB-731D3EE0D244}" type="slidenum">
              <a:rPr lang="en-US" smtClean="0"/>
              <a:t>‹#›</a:t>
            </a:fld>
            <a:endParaRPr lang="en-US"/>
          </a:p>
        </p:txBody>
      </p:sp>
    </p:spTree>
    <p:extLst>
      <p:ext uri="{BB962C8B-B14F-4D97-AF65-F5344CB8AC3E}">
        <p14:creationId xmlns:p14="http://schemas.microsoft.com/office/powerpoint/2010/main" val="2031590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B5AA-B54C-9C4F-920B-14EEE5A35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5E93EE-E2F4-8A4C-AC67-47D37AF2A30D}"/>
              </a:ext>
            </a:extLst>
          </p:cNvPr>
          <p:cNvSpPr>
            <a:spLocks noGrp="1"/>
          </p:cNvSpPr>
          <p:nvPr>
            <p:ph sz="half" idx="1"/>
          </p:nvPr>
        </p:nvSpPr>
        <p:spPr>
          <a:xfrm>
            <a:off x="505285" y="1825626"/>
            <a:ext cx="5181600" cy="1167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05EAAAE-7472-3F47-A9D1-75CA1D09B192}"/>
              </a:ext>
            </a:extLst>
          </p:cNvPr>
          <p:cNvSpPr>
            <a:spLocks noGrp="1"/>
          </p:cNvSpPr>
          <p:nvPr>
            <p:ph sz="half" idx="2"/>
          </p:nvPr>
        </p:nvSpPr>
        <p:spPr>
          <a:xfrm>
            <a:off x="5839287" y="1825626"/>
            <a:ext cx="5181600" cy="1167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DB1AA6-B213-7C46-98C4-9391C50F15E2}"/>
              </a:ext>
            </a:extLst>
          </p:cNvPr>
          <p:cNvSpPr>
            <a:spLocks noGrp="1"/>
          </p:cNvSpPr>
          <p:nvPr>
            <p:ph type="dt" sz="half" idx="10"/>
          </p:nvPr>
        </p:nvSpPr>
        <p:spPr>
          <a:xfrm>
            <a:off x="505287" y="6356352"/>
            <a:ext cx="1047356" cy="365125"/>
          </a:xfrm>
          <a:prstGeom prst="rect">
            <a:avLst/>
          </a:prstGeom>
        </p:spPr>
        <p:txBody>
          <a:bodyPr/>
          <a:lstStyle/>
          <a:p>
            <a:fld id="{4288217B-85FB-4538-B3B7-C3B2FE07A283}" type="datetime1">
              <a:rPr lang="en-US" smtClean="0"/>
              <a:t>5/22/2025</a:t>
            </a:fld>
            <a:endParaRPr lang="en-US"/>
          </a:p>
        </p:txBody>
      </p:sp>
      <p:sp>
        <p:nvSpPr>
          <p:cNvPr id="6" name="Footer Placeholder 5">
            <a:extLst>
              <a:ext uri="{FF2B5EF4-FFF2-40B4-BE49-F238E27FC236}">
                <a16:creationId xmlns:a16="http://schemas.microsoft.com/office/drawing/2014/main" id="{47F54E21-3CCA-1044-AADE-E2D2BD7FF443}"/>
              </a:ext>
            </a:extLst>
          </p:cNvPr>
          <p:cNvSpPr>
            <a:spLocks noGrp="1"/>
          </p:cNvSpPr>
          <p:nvPr>
            <p:ph type="ftr" sz="quarter" idx="11"/>
          </p:nvPr>
        </p:nvSpPr>
        <p:spPr/>
        <p:txBody>
          <a:bodyPr/>
          <a:lstStyle/>
          <a:p>
            <a:r>
              <a:rPr lang="en-US"/>
              <a:t>© GoldSim Technology Group LLC, 2024</a:t>
            </a:r>
          </a:p>
        </p:txBody>
      </p:sp>
      <p:sp>
        <p:nvSpPr>
          <p:cNvPr id="7" name="Slide Number Placeholder 6">
            <a:extLst>
              <a:ext uri="{FF2B5EF4-FFF2-40B4-BE49-F238E27FC236}">
                <a16:creationId xmlns:a16="http://schemas.microsoft.com/office/drawing/2014/main" id="{B209D2A4-B005-6C45-8FBD-CE0E23924CCD}"/>
              </a:ext>
            </a:extLst>
          </p:cNvPr>
          <p:cNvSpPr>
            <a:spLocks noGrp="1"/>
          </p:cNvSpPr>
          <p:nvPr>
            <p:ph type="sldNum" sz="quarter" idx="12"/>
          </p:nvPr>
        </p:nvSpPr>
        <p:spPr/>
        <p:txBody>
          <a:bodyPr/>
          <a:lstStyle/>
          <a:p>
            <a:fld id="{561927F7-16AA-E945-B7BB-731D3EE0D244}" type="slidenum">
              <a:rPr lang="en-US" smtClean="0"/>
              <a:t>‹#›</a:t>
            </a:fld>
            <a:endParaRPr lang="en-US"/>
          </a:p>
        </p:txBody>
      </p:sp>
    </p:spTree>
    <p:extLst>
      <p:ext uri="{BB962C8B-B14F-4D97-AF65-F5344CB8AC3E}">
        <p14:creationId xmlns:p14="http://schemas.microsoft.com/office/powerpoint/2010/main" val="1537284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47F15-9B9A-EA40-8B40-2073B784B5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E973C6-6F90-304D-9A3C-AAE03B434787}"/>
              </a:ext>
            </a:extLst>
          </p:cNvPr>
          <p:cNvSpPr>
            <a:spLocks noGrp="1"/>
          </p:cNvSpPr>
          <p:nvPr>
            <p:ph type="dt" sz="half" idx="10"/>
          </p:nvPr>
        </p:nvSpPr>
        <p:spPr>
          <a:xfrm>
            <a:off x="505287" y="6356352"/>
            <a:ext cx="1047356" cy="365125"/>
          </a:xfrm>
          <a:prstGeom prst="rect">
            <a:avLst/>
          </a:prstGeom>
        </p:spPr>
        <p:txBody>
          <a:bodyPr/>
          <a:lstStyle/>
          <a:p>
            <a:fld id="{345744CE-7E52-48E8-8BB2-8B09CD5C80CA}" type="datetime1">
              <a:rPr lang="en-US" smtClean="0"/>
              <a:t>5/22/2025</a:t>
            </a:fld>
            <a:endParaRPr lang="en-US"/>
          </a:p>
        </p:txBody>
      </p:sp>
      <p:sp>
        <p:nvSpPr>
          <p:cNvPr id="4" name="Footer Placeholder 3">
            <a:extLst>
              <a:ext uri="{FF2B5EF4-FFF2-40B4-BE49-F238E27FC236}">
                <a16:creationId xmlns:a16="http://schemas.microsoft.com/office/drawing/2014/main" id="{ADB7568F-1006-1447-B114-B401136C8A5B}"/>
              </a:ext>
            </a:extLst>
          </p:cNvPr>
          <p:cNvSpPr>
            <a:spLocks noGrp="1"/>
          </p:cNvSpPr>
          <p:nvPr>
            <p:ph type="ftr" sz="quarter" idx="11"/>
          </p:nvPr>
        </p:nvSpPr>
        <p:spPr/>
        <p:txBody>
          <a:bodyPr/>
          <a:lstStyle/>
          <a:p>
            <a:r>
              <a:rPr lang="en-US"/>
              <a:t>© GoldSim Technology Group LLC, 2024</a:t>
            </a:r>
          </a:p>
        </p:txBody>
      </p:sp>
      <p:sp>
        <p:nvSpPr>
          <p:cNvPr id="5" name="Slide Number Placeholder 4">
            <a:extLst>
              <a:ext uri="{FF2B5EF4-FFF2-40B4-BE49-F238E27FC236}">
                <a16:creationId xmlns:a16="http://schemas.microsoft.com/office/drawing/2014/main" id="{7000B513-0CF1-8944-AE8F-C0EF62F096BF}"/>
              </a:ext>
            </a:extLst>
          </p:cNvPr>
          <p:cNvSpPr>
            <a:spLocks noGrp="1"/>
          </p:cNvSpPr>
          <p:nvPr>
            <p:ph type="sldNum" sz="quarter" idx="12"/>
          </p:nvPr>
        </p:nvSpPr>
        <p:spPr/>
        <p:txBody>
          <a:bodyPr/>
          <a:lstStyle/>
          <a:p>
            <a:fld id="{561927F7-16AA-E945-B7BB-731D3EE0D244}" type="slidenum">
              <a:rPr lang="en-US" smtClean="0"/>
              <a:t>‹#›</a:t>
            </a:fld>
            <a:endParaRPr lang="en-US"/>
          </a:p>
        </p:txBody>
      </p:sp>
    </p:spTree>
    <p:extLst>
      <p:ext uri="{BB962C8B-B14F-4D97-AF65-F5344CB8AC3E}">
        <p14:creationId xmlns:p14="http://schemas.microsoft.com/office/powerpoint/2010/main" val="12045924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B61106-78AA-F943-8C15-25E704A276A6}"/>
              </a:ext>
            </a:extLst>
          </p:cNvPr>
          <p:cNvSpPr>
            <a:spLocks noGrp="1"/>
          </p:cNvSpPr>
          <p:nvPr>
            <p:ph type="dt" sz="half" idx="10"/>
          </p:nvPr>
        </p:nvSpPr>
        <p:spPr>
          <a:xfrm>
            <a:off x="505287" y="6356352"/>
            <a:ext cx="1047356" cy="365125"/>
          </a:xfrm>
          <a:prstGeom prst="rect">
            <a:avLst/>
          </a:prstGeom>
        </p:spPr>
        <p:txBody>
          <a:bodyPr/>
          <a:lstStyle/>
          <a:p>
            <a:fld id="{94520252-0E7B-4416-9C2D-9706236100A7}" type="datetime1">
              <a:rPr lang="en-US" smtClean="0"/>
              <a:t>5/22/2025</a:t>
            </a:fld>
            <a:endParaRPr lang="en-US"/>
          </a:p>
        </p:txBody>
      </p:sp>
      <p:sp>
        <p:nvSpPr>
          <p:cNvPr id="3" name="Footer Placeholder 2">
            <a:extLst>
              <a:ext uri="{FF2B5EF4-FFF2-40B4-BE49-F238E27FC236}">
                <a16:creationId xmlns:a16="http://schemas.microsoft.com/office/drawing/2014/main" id="{2F91DFC9-5333-F941-A29E-96D7F90EF0B9}"/>
              </a:ext>
            </a:extLst>
          </p:cNvPr>
          <p:cNvSpPr>
            <a:spLocks noGrp="1"/>
          </p:cNvSpPr>
          <p:nvPr>
            <p:ph type="ftr" sz="quarter" idx="11"/>
          </p:nvPr>
        </p:nvSpPr>
        <p:spPr/>
        <p:txBody>
          <a:bodyPr/>
          <a:lstStyle/>
          <a:p>
            <a:r>
              <a:rPr lang="en-US"/>
              <a:t>© GoldSim Technology Group LLC, 2024</a:t>
            </a:r>
          </a:p>
        </p:txBody>
      </p:sp>
      <p:sp>
        <p:nvSpPr>
          <p:cNvPr id="4" name="Slide Number Placeholder 3">
            <a:extLst>
              <a:ext uri="{FF2B5EF4-FFF2-40B4-BE49-F238E27FC236}">
                <a16:creationId xmlns:a16="http://schemas.microsoft.com/office/drawing/2014/main" id="{6147B2E8-7C5C-3746-84F9-55744362F82F}"/>
              </a:ext>
            </a:extLst>
          </p:cNvPr>
          <p:cNvSpPr>
            <a:spLocks noGrp="1"/>
          </p:cNvSpPr>
          <p:nvPr>
            <p:ph type="sldNum" sz="quarter" idx="12"/>
          </p:nvPr>
        </p:nvSpPr>
        <p:spPr/>
        <p:txBody>
          <a:bodyPr/>
          <a:lstStyle/>
          <a:p>
            <a:fld id="{561927F7-16AA-E945-B7BB-731D3EE0D244}" type="slidenum">
              <a:rPr lang="en-US" smtClean="0"/>
              <a:t>‹#›</a:t>
            </a:fld>
            <a:endParaRPr lang="en-US"/>
          </a:p>
        </p:txBody>
      </p:sp>
    </p:spTree>
    <p:extLst>
      <p:ext uri="{BB962C8B-B14F-4D97-AF65-F5344CB8AC3E}">
        <p14:creationId xmlns:p14="http://schemas.microsoft.com/office/powerpoint/2010/main" val="2192665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a:t>© GoldSim Technology Group LLC, 2018</a:t>
            </a:r>
            <a:endParaRPr lang="en-US" dirty="0"/>
          </a:p>
        </p:txBody>
      </p:sp>
      <p:sp>
        <p:nvSpPr>
          <p:cNvPr id="6" name="Slide Number Placeholder 5"/>
          <p:cNvSpPr>
            <a:spLocks noGrp="1"/>
          </p:cNvSpPr>
          <p:nvPr>
            <p:ph type="sldNum" sz="quarter" idx="12"/>
          </p:nvPr>
        </p:nvSpPr>
        <p:spPr/>
        <p:txBody>
          <a:bodyPr/>
          <a:lstStyle/>
          <a:p>
            <a:fld id="{0F6176D9-9DE5-4AC3-A5DD-5686A4C85902}" type="slidenum">
              <a:rPr lang="en-US" smtClean="0"/>
              <a:pPr/>
              <a:t>‹#›</a:t>
            </a:fld>
            <a:endParaRPr lang="en-US"/>
          </a:p>
        </p:txBody>
      </p:sp>
    </p:spTree>
    <p:extLst>
      <p:ext uri="{BB962C8B-B14F-4D97-AF65-F5344CB8AC3E}">
        <p14:creationId xmlns:p14="http://schemas.microsoft.com/office/powerpoint/2010/main" val="23351850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Example Problem">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cap="none">
                <a:solidFill>
                  <a:schemeClr val="bg1"/>
                </a:solidFill>
                <a:cs typeface="Arial" charset="0"/>
              </a:rPr>
              <a:t>© GoldSim Technology Group LLC, 2018</a:t>
            </a:r>
            <a:endParaRPr lang="en-US" cap="none" dirty="0">
              <a:solidFill>
                <a:schemeClr val="bg1"/>
              </a:solidFill>
              <a:cs typeface="Arial" charset="0"/>
            </a:endParaRPr>
          </a:p>
        </p:txBody>
      </p:sp>
      <p:sp>
        <p:nvSpPr>
          <p:cNvPr id="6" name="Slide Number Placeholder 5"/>
          <p:cNvSpPr>
            <a:spLocks noGrp="1"/>
          </p:cNvSpPr>
          <p:nvPr>
            <p:ph type="sldNum" sz="quarter" idx="12"/>
          </p:nvPr>
        </p:nvSpPr>
        <p:spPr/>
        <p:txBody>
          <a:bodyPr/>
          <a:lstStyle/>
          <a:p>
            <a:fld id="{0F6176D9-9DE5-4AC3-A5DD-5686A4C85902}" type="slidenum">
              <a:rPr lang="en-US" smtClean="0"/>
              <a:pPr/>
              <a:t>‹#›</a:t>
            </a:fld>
            <a:endParaRPr lang="en-US"/>
          </a:p>
        </p:txBody>
      </p:sp>
    </p:spTree>
    <p:extLst>
      <p:ext uri="{BB962C8B-B14F-4D97-AF65-F5344CB8AC3E}">
        <p14:creationId xmlns:p14="http://schemas.microsoft.com/office/powerpoint/2010/main" val="319576006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78019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142998"/>
            <a:ext cx="4937760" cy="47260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143001"/>
            <a:ext cx="4937760" cy="47260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lvl1pPr>
          </a:lstStyle>
          <a:p>
            <a:r>
              <a:rPr lang="en-US">
                <a:solidFill>
                  <a:schemeClr val="bg1"/>
                </a:solidFill>
                <a:cs typeface="Arial" charset="0"/>
              </a:rPr>
              <a:t>© GoldSim Technology Group LLC, 2018</a:t>
            </a:r>
            <a:endParaRPr lang="en-US" cap="none" dirty="0">
              <a:solidFill>
                <a:schemeClr val="bg1"/>
              </a:solidFill>
              <a:cs typeface="Arial" charset="0"/>
            </a:endParaRPr>
          </a:p>
        </p:txBody>
      </p:sp>
      <p:sp>
        <p:nvSpPr>
          <p:cNvPr id="7" name="Slide Number Placeholder 6"/>
          <p:cNvSpPr>
            <a:spLocks noGrp="1"/>
          </p:cNvSpPr>
          <p:nvPr>
            <p:ph type="sldNum" sz="quarter" idx="12"/>
          </p:nvPr>
        </p:nvSpPr>
        <p:spPr/>
        <p:txBody>
          <a:bodyPr/>
          <a:lstStyle/>
          <a:p>
            <a:fld id="{B3E86DF6-4136-4A8B-8494-0DD8FA11786B}" type="slidenum">
              <a:rPr lang="en-US" smtClean="0"/>
              <a:t>‹#›</a:t>
            </a:fld>
            <a:endParaRPr lang="en-US"/>
          </a:p>
        </p:txBody>
      </p:sp>
    </p:spTree>
    <p:extLst>
      <p:ext uri="{BB962C8B-B14F-4D97-AF65-F5344CB8AC3E}">
        <p14:creationId xmlns:p14="http://schemas.microsoft.com/office/powerpoint/2010/main" val="2823609131"/>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lvl1pPr>
          </a:lstStyle>
          <a:p>
            <a:r>
              <a:rPr lang="en-US">
                <a:solidFill>
                  <a:schemeClr val="bg1"/>
                </a:solidFill>
                <a:cs typeface="Arial" charset="0"/>
              </a:rPr>
              <a:t>© GoldSim Technology Group LLC, 2018</a:t>
            </a:r>
            <a:endParaRPr lang="en-US" cap="none" dirty="0">
              <a:solidFill>
                <a:schemeClr val="bg1"/>
              </a:solidFill>
              <a:cs typeface="Arial" charset="0"/>
            </a:endParaRPr>
          </a:p>
        </p:txBody>
      </p:sp>
      <p:sp>
        <p:nvSpPr>
          <p:cNvPr id="5" name="Slide Number Placeholder 4"/>
          <p:cNvSpPr>
            <a:spLocks noGrp="1"/>
          </p:cNvSpPr>
          <p:nvPr>
            <p:ph type="sldNum" sz="quarter" idx="12"/>
          </p:nvPr>
        </p:nvSpPr>
        <p:spPr/>
        <p:txBody>
          <a:bodyPr/>
          <a:lstStyle/>
          <a:p>
            <a:fld id="{B3E86DF6-4136-4A8B-8494-0DD8FA11786B}" type="slidenum">
              <a:rPr lang="en-US" smtClean="0"/>
              <a:t>‹#›</a:t>
            </a:fld>
            <a:endParaRPr lang="en-US"/>
          </a:p>
        </p:txBody>
      </p:sp>
    </p:spTree>
    <p:extLst>
      <p:ext uri="{BB962C8B-B14F-4D97-AF65-F5344CB8AC3E}">
        <p14:creationId xmlns:p14="http://schemas.microsoft.com/office/powerpoint/2010/main" val="233540143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t="-7000" b="24000"/>
          </a:stretch>
        </a:blipFill>
        <a:effectLst/>
      </p:bgPr>
    </p:bg>
    <p:spTree>
      <p:nvGrpSpPr>
        <p:cNvPr id="1" name=""/>
        <p:cNvGrpSpPr/>
        <p:nvPr/>
      </p:nvGrpSpPr>
      <p:grpSpPr>
        <a:xfrm>
          <a:off x="0" y="0"/>
          <a:ext cx="0" cy="0"/>
          <a:chOff x="0" y="0"/>
          <a:chExt cx="0" cy="0"/>
        </a:xfrm>
      </p:grpSpPr>
      <p:sp>
        <p:nvSpPr>
          <p:cNvPr id="8" name="Rectangle 7"/>
          <p:cNvSpPr/>
          <p:nvPr/>
        </p:nvSpPr>
        <p:spPr>
          <a:xfrm>
            <a:off x="-3175" y="4960248"/>
            <a:ext cx="12195176" cy="1905000"/>
          </a:xfrm>
          <a:prstGeom prst="rect">
            <a:avLst/>
          </a:prstGeom>
          <a:solidFill>
            <a:srgbClr val="1430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Rectangle 10"/>
          <p:cNvSpPr/>
          <p:nvPr/>
        </p:nvSpPr>
        <p:spPr>
          <a:xfrm>
            <a:off x="-3175" y="4918772"/>
            <a:ext cx="12192001" cy="65999"/>
          </a:xfrm>
          <a:prstGeom prst="rect">
            <a:avLst/>
          </a:prstGeom>
          <a:solidFill>
            <a:srgbClr val="3B5C6D"/>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7977969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0" name="Picture 9" descr="Graphical user interface, website&#10;&#10;Description automatically generated">
            <a:extLst>
              <a:ext uri="{FF2B5EF4-FFF2-40B4-BE49-F238E27FC236}">
                <a16:creationId xmlns:a16="http://schemas.microsoft.com/office/drawing/2014/main" id="{A0DEA490-6BC1-B14C-AB27-6F56683311BE}"/>
              </a:ext>
            </a:extLst>
          </p:cNvPr>
          <p:cNvPicPr>
            <a:picLocks noChangeAspect="1"/>
          </p:cNvPicPr>
          <p:nvPr/>
        </p:nvPicPr>
        <p:blipFill>
          <a:blip r:embed="rId2"/>
          <a:stretch>
            <a:fillRect/>
          </a:stretch>
        </p:blipFill>
        <p:spPr>
          <a:xfrm>
            <a:off x="6351" y="0"/>
            <a:ext cx="12179300" cy="6858000"/>
          </a:xfrm>
          <a:prstGeom prst="rect">
            <a:avLst/>
          </a:prstGeom>
        </p:spPr>
      </p:pic>
      <p:sp>
        <p:nvSpPr>
          <p:cNvPr id="2" name="Title 1">
            <a:extLst>
              <a:ext uri="{FF2B5EF4-FFF2-40B4-BE49-F238E27FC236}">
                <a16:creationId xmlns:a16="http://schemas.microsoft.com/office/drawing/2014/main" id="{4118CA7D-7C75-7644-A798-A6E62EBDC042}"/>
              </a:ext>
            </a:extLst>
          </p:cNvPr>
          <p:cNvSpPr>
            <a:spLocks noGrp="1"/>
          </p:cNvSpPr>
          <p:nvPr>
            <p:ph type="ctrTitle"/>
          </p:nvPr>
        </p:nvSpPr>
        <p:spPr>
          <a:xfrm>
            <a:off x="1524000" y="1292773"/>
            <a:ext cx="9144000" cy="1075449"/>
          </a:xfrm>
        </p:spPr>
        <p:txBody>
          <a:bodyPr anchor="b">
            <a:noAutofit/>
          </a:bodyPr>
          <a:lstStyle>
            <a:lvl1pPr algn="ctr">
              <a:defRPr sz="36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0C7A4C2-9669-9D4A-8E4C-F2B2CC09D65F}"/>
              </a:ext>
            </a:extLst>
          </p:cNvPr>
          <p:cNvSpPr>
            <a:spLocks noGrp="1"/>
          </p:cNvSpPr>
          <p:nvPr>
            <p:ph type="subTitle" idx="1"/>
          </p:nvPr>
        </p:nvSpPr>
        <p:spPr>
          <a:xfrm>
            <a:off x="1524000" y="2388334"/>
            <a:ext cx="9144000" cy="250903"/>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8308B1DF-00C9-9FC0-6E45-AAC6B78D4495}"/>
              </a:ext>
            </a:extLst>
          </p:cNvPr>
          <p:cNvPicPr>
            <a:picLocks noChangeAspect="1"/>
          </p:cNvPicPr>
          <p:nvPr/>
        </p:nvPicPr>
        <p:blipFill>
          <a:blip r:embed="rId3"/>
          <a:srcRect/>
          <a:stretch/>
        </p:blipFill>
        <p:spPr>
          <a:xfrm>
            <a:off x="4410623" y="555009"/>
            <a:ext cx="3370755" cy="589506"/>
          </a:xfrm>
          <a:prstGeom prst="rect">
            <a:avLst/>
          </a:prstGeom>
        </p:spPr>
      </p:pic>
    </p:spTree>
    <p:extLst>
      <p:ext uri="{BB962C8B-B14F-4D97-AF65-F5344CB8AC3E}">
        <p14:creationId xmlns:p14="http://schemas.microsoft.com/office/powerpoint/2010/main" val="2376270067"/>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5B0793-3BF0-E14D-BB90-43EF19044AA1}"/>
              </a:ext>
            </a:extLst>
          </p:cNvPr>
          <p:cNvSpPr/>
          <p:nvPr/>
        </p:nvSpPr>
        <p:spPr>
          <a:xfrm>
            <a:off x="0" y="6907"/>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descr="Graphical user interface, website&#10;&#10;Description automatically generated">
            <a:extLst>
              <a:ext uri="{FF2B5EF4-FFF2-40B4-BE49-F238E27FC236}">
                <a16:creationId xmlns:a16="http://schemas.microsoft.com/office/drawing/2014/main" id="{BC7A4DED-616F-604A-9ADB-B22E40BB22F5}"/>
              </a:ext>
            </a:extLst>
          </p:cNvPr>
          <p:cNvPicPr>
            <a:picLocks noChangeAspect="1"/>
          </p:cNvPicPr>
          <p:nvPr/>
        </p:nvPicPr>
        <p:blipFill rotWithShape="1">
          <a:blip r:embed="rId2"/>
          <a:srcRect t="56252" b="8691"/>
          <a:stretch/>
        </p:blipFill>
        <p:spPr>
          <a:xfrm>
            <a:off x="1524" y="4453814"/>
            <a:ext cx="12188952" cy="2406093"/>
          </a:xfrm>
          <a:prstGeom prst="rect">
            <a:avLst/>
          </a:prstGeom>
        </p:spPr>
      </p:pic>
      <p:sp>
        <p:nvSpPr>
          <p:cNvPr id="8" name="Rectangle 7">
            <a:extLst>
              <a:ext uri="{FF2B5EF4-FFF2-40B4-BE49-F238E27FC236}">
                <a16:creationId xmlns:a16="http://schemas.microsoft.com/office/drawing/2014/main" id="{42F9E614-9211-3A41-9CA9-DE4DE2D830AD}"/>
              </a:ext>
            </a:extLst>
          </p:cNvPr>
          <p:cNvSpPr/>
          <p:nvPr/>
        </p:nvSpPr>
        <p:spPr>
          <a:xfrm>
            <a:off x="1524" y="4453812"/>
            <a:ext cx="12188952" cy="2404188"/>
          </a:xfrm>
          <a:prstGeom prst="rect">
            <a:avLst/>
          </a:prstGeom>
          <a:solidFill>
            <a:schemeClr val="accent2">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7FE248F9-D7BE-8645-921D-9F4080BDDC20}"/>
              </a:ext>
            </a:extLst>
          </p:cNvPr>
          <p:cNvSpPr>
            <a:spLocks noGrp="1"/>
          </p:cNvSpPr>
          <p:nvPr>
            <p:ph type="title"/>
          </p:nvPr>
        </p:nvSpPr>
        <p:spPr>
          <a:xfrm>
            <a:off x="831851" y="356397"/>
            <a:ext cx="10515600" cy="2852737"/>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2F14D2D-0841-0F49-AFAF-0C4F138BE953}"/>
              </a:ext>
            </a:extLst>
          </p:cNvPr>
          <p:cNvSpPr>
            <a:spLocks noGrp="1"/>
          </p:cNvSpPr>
          <p:nvPr>
            <p:ph type="body" idx="1"/>
          </p:nvPr>
        </p:nvSpPr>
        <p:spPr>
          <a:xfrm>
            <a:off x="831851" y="3236122"/>
            <a:ext cx="10515600" cy="250903"/>
          </a:xfrm>
        </p:spPr>
        <p:txBody>
          <a:bodyPr/>
          <a:lstStyle>
            <a:lvl1pPr marL="0" indent="0">
              <a:buNone/>
              <a:defRPr sz="18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60E45EF6-5167-9041-BF59-652DDB18E5D0}"/>
              </a:ext>
            </a:extLst>
          </p:cNvPr>
          <p:cNvSpPr>
            <a:spLocks noGrp="1"/>
          </p:cNvSpPr>
          <p:nvPr>
            <p:ph type="ftr" sz="quarter" idx="11"/>
          </p:nvPr>
        </p:nvSpPr>
        <p:spPr/>
        <p:txBody>
          <a:bodyPr/>
          <a:lstStyle>
            <a:lvl1pPr>
              <a:defRPr>
                <a:solidFill>
                  <a:schemeClr val="bg1"/>
                </a:solidFill>
              </a:defRPr>
            </a:lvl1pPr>
          </a:lstStyle>
          <a:p>
            <a:r>
              <a:rPr lang="en-US" dirty="0">
                <a:cs typeface="Arial" charset="0"/>
              </a:rPr>
              <a:t>© GoldSim Technology Group LLC, 2025</a:t>
            </a:r>
            <a:endParaRPr lang="en-US" cap="none" dirty="0">
              <a:solidFill>
                <a:schemeClr val="bg1"/>
              </a:solidFill>
              <a:cs typeface="Arial" charset="0"/>
            </a:endParaRPr>
          </a:p>
        </p:txBody>
      </p:sp>
      <p:sp>
        <p:nvSpPr>
          <p:cNvPr id="6" name="Slide Number Placeholder 5">
            <a:extLst>
              <a:ext uri="{FF2B5EF4-FFF2-40B4-BE49-F238E27FC236}">
                <a16:creationId xmlns:a16="http://schemas.microsoft.com/office/drawing/2014/main" id="{B7E80D8A-9D96-3D4B-8091-8869EE7C7F1A}"/>
              </a:ext>
            </a:extLst>
          </p:cNvPr>
          <p:cNvSpPr>
            <a:spLocks noGrp="1"/>
          </p:cNvSpPr>
          <p:nvPr>
            <p:ph type="sldNum" sz="quarter" idx="12"/>
          </p:nvPr>
        </p:nvSpPr>
        <p:spPr/>
        <p:txBody>
          <a:bodyPr/>
          <a:lstStyle>
            <a:lvl1pPr>
              <a:defRPr>
                <a:solidFill>
                  <a:schemeClr val="bg1"/>
                </a:solidFill>
              </a:defRPr>
            </a:lvl1pPr>
          </a:lstStyle>
          <a:p>
            <a:fld id="{0F6176D9-9DE5-4AC3-A5DD-5686A4C85902}" type="slidenum">
              <a:rPr lang="en-US" smtClean="0"/>
              <a:pPr/>
              <a:t>‹#›</a:t>
            </a:fld>
            <a:endParaRPr lang="en-US"/>
          </a:p>
        </p:txBody>
      </p:sp>
      <p:pic>
        <p:nvPicPr>
          <p:cNvPr id="11" name="Picture 10">
            <a:extLst>
              <a:ext uri="{FF2B5EF4-FFF2-40B4-BE49-F238E27FC236}">
                <a16:creationId xmlns:a16="http://schemas.microsoft.com/office/drawing/2014/main" id="{9A99DA44-42CB-54DB-6CB9-B7C25D18D93E}"/>
              </a:ext>
            </a:extLst>
          </p:cNvPr>
          <p:cNvPicPr>
            <a:picLocks noChangeAspect="1"/>
          </p:cNvPicPr>
          <p:nvPr/>
        </p:nvPicPr>
        <p:blipFill>
          <a:blip r:embed="rId3"/>
          <a:srcRect/>
          <a:stretch/>
        </p:blipFill>
        <p:spPr>
          <a:xfrm>
            <a:off x="9778894" y="6356349"/>
            <a:ext cx="1568557" cy="274320"/>
          </a:xfrm>
          <a:prstGeom prst="rect">
            <a:avLst/>
          </a:prstGeom>
        </p:spPr>
      </p:pic>
      <p:pic>
        <p:nvPicPr>
          <p:cNvPr id="13" name="Picture 12">
            <a:extLst>
              <a:ext uri="{FF2B5EF4-FFF2-40B4-BE49-F238E27FC236}">
                <a16:creationId xmlns:a16="http://schemas.microsoft.com/office/drawing/2014/main" id="{6EF66B20-61AE-E570-76B1-944F6714B5F3}"/>
              </a:ext>
            </a:extLst>
          </p:cNvPr>
          <p:cNvPicPr>
            <a:picLocks noChangeAspect="1"/>
          </p:cNvPicPr>
          <p:nvPr/>
        </p:nvPicPr>
        <p:blipFill>
          <a:blip r:embed="rId4"/>
          <a:srcRect/>
          <a:stretch/>
        </p:blipFill>
        <p:spPr>
          <a:xfrm rot="5400000">
            <a:off x="5586476" y="-2150569"/>
            <a:ext cx="1016000" cy="12188952"/>
          </a:xfrm>
          <a:prstGeom prst="rect">
            <a:avLst/>
          </a:prstGeom>
        </p:spPr>
      </p:pic>
    </p:spTree>
    <p:extLst>
      <p:ext uri="{BB962C8B-B14F-4D97-AF65-F5344CB8AC3E}">
        <p14:creationId xmlns:p14="http://schemas.microsoft.com/office/powerpoint/2010/main" val="62468694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BD72-F941-A14E-97BD-32E59E8327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AEA8D-C5D3-7542-90D0-CD9253FD4D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9A14AA1-387B-0E4F-9ADB-44B1D1B3A700}"/>
              </a:ext>
            </a:extLst>
          </p:cNvPr>
          <p:cNvSpPr>
            <a:spLocks noGrp="1"/>
          </p:cNvSpPr>
          <p:nvPr>
            <p:ph type="ftr" sz="quarter" idx="11"/>
          </p:nvPr>
        </p:nvSpPr>
        <p:spPr/>
        <p:txBody>
          <a:bodyPr/>
          <a:lstStyle>
            <a:lvl1pPr>
              <a:defRPr sz="675">
                <a:latin typeface="Aptos" panose="020B0004020202020204" pitchFamily="34" charset="0"/>
              </a:defRPr>
            </a:lvl1pPr>
          </a:lstStyle>
          <a:p>
            <a:r>
              <a:rPr lang="en-US" dirty="0"/>
              <a:t>© GoldSim Technology Group LLC, 2025</a:t>
            </a:r>
          </a:p>
        </p:txBody>
      </p:sp>
      <p:sp>
        <p:nvSpPr>
          <p:cNvPr id="6" name="Slide Number Placeholder 5">
            <a:extLst>
              <a:ext uri="{FF2B5EF4-FFF2-40B4-BE49-F238E27FC236}">
                <a16:creationId xmlns:a16="http://schemas.microsoft.com/office/drawing/2014/main" id="{619FCA62-BBDE-BF45-AE3B-4BD555C3B8CA}"/>
              </a:ext>
            </a:extLst>
          </p:cNvPr>
          <p:cNvSpPr>
            <a:spLocks noGrp="1"/>
          </p:cNvSpPr>
          <p:nvPr>
            <p:ph type="sldNum" sz="quarter" idx="12"/>
          </p:nvPr>
        </p:nvSpPr>
        <p:spPr/>
        <p:txBody>
          <a:bodyPr/>
          <a:lstStyle>
            <a:lvl1pPr>
              <a:defRPr>
                <a:latin typeface="Aptos" panose="020B0004020202020204" pitchFamily="34" charset="0"/>
              </a:defRPr>
            </a:lvl1pPr>
          </a:lstStyle>
          <a:p>
            <a:fld id="{0F6176D9-9DE5-4AC3-A5DD-5686A4C85902}" type="slidenum">
              <a:rPr lang="en-US" smtClean="0"/>
              <a:pPr/>
              <a:t>‹#›</a:t>
            </a:fld>
            <a:endParaRPr lang="en-US"/>
          </a:p>
        </p:txBody>
      </p:sp>
    </p:spTree>
    <p:extLst>
      <p:ext uri="{BB962C8B-B14F-4D97-AF65-F5344CB8AC3E}">
        <p14:creationId xmlns:p14="http://schemas.microsoft.com/office/powerpoint/2010/main" val="192001589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4.png"/><Relationship Id="rId4" Type="http://schemas.openxmlformats.org/officeDocument/2006/relationships/slideLayout" Target="../slideLayouts/slideLayout10.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rgbClr val="13313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rgbClr val="3F5C6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152401"/>
            <a:ext cx="10058400" cy="8382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1143000"/>
            <a:ext cx="10058401" cy="4726094"/>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b="0" cap="all" baseline="0">
                <a:solidFill>
                  <a:srgbClr val="FFFFFF"/>
                </a:solidFill>
              </a:defRPr>
            </a:lvl1pPr>
          </a:lstStyle>
          <a:p>
            <a:r>
              <a:rPr lang="en-US" cap="none">
                <a:solidFill>
                  <a:schemeClr val="bg1"/>
                </a:solidFill>
                <a:cs typeface="Arial" charset="0"/>
              </a:rPr>
              <a:t>© GoldSim Technology Group LLC, 2018</a:t>
            </a:r>
            <a:endParaRPr lang="en-US" cap="none" dirty="0">
              <a:solidFill>
                <a:schemeClr val="bg1"/>
              </a:solidFill>
              <a:cs typeface="Arial" charset="0"/>
            </a:endParaRPr>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defRPr>
            </a:lvl1pPr>
          </a:lstStyle>
          <a:p>
            <a:fld id="{0F6176D9-9DE5-4AC3-A5DD-5686A4C85902}" type="slidenum">
              <a:rPr lang="en-US" smtClean="0"/>
              <a:pPr/>
              <a:t>‹#›</a:t>
            </a:fld>
            <a:endParaRPr lang="en-US"/>
          </a:p>
        </p:txBody>
      </p:sp>
      <p:cxnSp>
        <p:nvCxnSpPr>
          <p:cNvPr id="10" name="Straight Connector 9"/>
          <p:cNvCxnSpPr/>
          <p:nvPr/>
        </p:nvCxnSpPr>
        <p:spPr>
          <a:xfrm>
            <a:off x="1097279" y="990601"/>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id="{9810248E-D399-4B60-9AAC-9E9AEC2F3B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378" y="6614606"/>
            <a:ext cx="1205428" cy="200700"/>
          </a:xfrm>
          <a:prstGeom prst="rect">
            <a:avLst/>
          </a:prstGeom>
        </p:spPr>
      </p:pic>
    </p:spTree>
    <p:extLst>
      <p:ext uri="{BB962C8B-B14F-4D97-AF65-F5344CB8AC3E}">
        <p14:creationId xmlns:p14="http://schemas.microsoft.com/office/powerpoint/2010/main" val="228616516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Lst>
  <p:transition>
    <p:wipe dir="r"/>
  </p:transition>
  <p:hf sldNum="0" hdr="0" dt="0"/>
  <p:txStyles>
    <p:titleStyle>
      <a:lvl1pPr algn="l" defTabSz="914400" rtl="0" eaLnBrk="1" latinLnBrk="0" hangingPunct="1">
        <a:lnSpc>
          <a:spcPct val="85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Tx/>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Tx/>
        <a:buFont typeface="Arial" panose="020B060402020202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5A134E-23F4-6D97-FD74-8E3CC7E4E3CB}"/>
              </a:ext>
            </a:extLst>
          </p:cNvPr>
          <p:cNvPicPr>
            <a:picLocks noChangeAspect="1"/>
          </p:cNvPicPr>
          <p:nvPr/>
        </p:nvPicPr>
        <p:blipFill>
          <a:blip r:embed="rId9"/>
          <a:srcRect/>
          <a:stretch/>
        </p:blipFill>
        <p:spPr>
          <a:xfrm>
            <a:off x="11176000" y="0"/>
            <a:ext cx="1016000" cy="6858000"/>
          </a:xfrm>
          <a:prstGeom prst="rect">
            <a:avLst/>
          </a:prstGeom>
        </p:spPr>
      </p:pic>
      <p:sp>
        <p:nvSpPr>
          <p:cNvPr id="2" name="Title Placeholder 1">
            <a:extLst>
              <a:ext uri="{FF2B5EF4-FFF2-40B4-BE49-F238E27FC236}">
                <a16:creationId xmlns:a16="http://schemas.microsoft.com/office/drawing/2014/main" id="{F3C8089D-E8EC-1849-B6D5-4AD090952DEE}"/>
              </a:ext>
            </a:extLst>
          </p:cNvPr>
          <p:cNvSpPr>
            <a:spLocks noGrp="1"/>
          </p:cNvSpPr>
          <p:nvPr>
            <p:ph type="title"/>
          </p:nvPr>
        </p:nvSpPr>
        <p:spPr>
          <a:xfrm>
            <a:off x="505287" y="365127"/>
            <a:ext cx="10515600" cy="1325563"/>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8BD129-3E04-954E-9364-8C60B7173F2D}"/>
              </a:ext>
            </a:extLst>
          </p:cNvPr>
          <p:cNvSpPr>
            <a:spLocks noGrp="1"/>
          </p:cNvSpPr>
          <p:nvPr>
            <p:ph type="body" idx="1"/>
          </p:nvPr>
        </p:nvSpPr>
        <p:spPr>
          <a:xfrm>
            <a:off x="505287" y="1825626"/>
            <a:ext cx="10515600" cy="1161793"/>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E72A347-883D-984D-B08A-4C9EBA09688B}"/>
              </a:ext>
            </a:extLst>
          </p:cNvPr>
          <p:cNvSpPr>
            <a:spLocks noGrp="1"/>
          </p:cNvSpPr>
          <p:nvPr>
            <p:ph type="ftr" sz="quarter" idx="3"/>
          </p:nvPr>
        </p:nvSpPr>
        <p:spPr>
          <a:xfrm>
            <a:off x="228600" y="6324602"/>
            <a:ext cx="4114800" cy="365125"/>
          </a:xfrm>
          <a:prstGeom prst="rect">
            <a:avLst/>
          </a:prstGeom>
        </p:spPr>
        <p:txBody>
          <a:bodyPr vert="horz" lIns="0" tIns="0" rIns="0" bIns="0" rtlCol="0" anchor="ctr"/>
          <a:lstStyle>
            <a:lvl1pPr algn="l">
              <a:defRPr sz="675">
                <a:solidFill>
                  <a:schemeClr val="tx1"/>
                </a:solidFill>
                <a:latin typeface="Aptos" panose="020B0004020202020204" pitchFamily="34" charset="0"/>
              </a:defRPr>
            </a:lvl1pPr>
          </a:lstStyle>
          <a:p>
            <a:r>
              <a:rPr lang="en-US" cap="none">
                <a:solidFill>
                  <a:schemeClr val="bg1"/>
                </a:solidFill>
                <a:cs typeface="Arial" charset="0"/>
              </a:rPr>
              <a:t>© GoldSim Technology Group LLC, 2018</a:t>
            </a:r>
            <a:endParaRPr lang="en-US" cap="none" dirty="0">
              <a:solidFill>
                <a:schemeClr val="bg1"/>
              </a:solidFill>
              <a:cs typeface="Arial" charset="0"/>
            </a:endParaRPr>
          </a:p>
        </p:txBody>
      </p:sp>
      <p:sp>
        <p:nvSpPr>
          <p:cNvPr id="6" name="Slide Number Placeholder 5">
            <a:extLst>
              <a:ext uri="{FF2B5EF4-FFF2-40B4-BE49-F238E27FC236}">
                <a16:creationId xmlns:a16="http://schemas.microsoft.com/office/drawing/2014/main" id="{D03A949F-686D-0F4D-8D75-7FD63B298394}"/>
              </a:ext>
            </a:extLst>
          </p:cNvPr>
          <p:cNvSpPr>
            <a:spLocks noGrp="1"/>
          </p:cNvSpPr>
          <p:nvPr>
            <p:ph type="sldNum" sz="quarter" idx="4"/>
          </p:nvPr>
        </p:nvSpPr>
        <p:spPr>
          <a:xfrm>
            <a:off x="11502520" y="6356352"/>
            <a:ext cx="517109" cy="365125"/>
          </a:xfrm>
          <a:prstGeom prst="rect">
            <a:avLst/>
          </a:prstGeom>
        </p:spPr>
        <p:txBody>
          <a:bodyPr vert="horz" lIns="0" tIns="0" rIns="0" bIns="0" rtlCol="0" anchor="ctr"/>
          <a:lstStyle>
            <a:lvl1pPr algn="ctr">
              <a:defRPr sz="900">
                <a:solidFill>
                  <a:schemeClr val="tx1"/>
                </a:solidFill>
              </a:defRPr>
            </a:lvl1pPr>
          </a:lstStyle>
          <a:p>
            <a:fld id="{0F6176D9-9DE5-4AC3-A5DD-5686A4C85902}" type="slidenum">
              <a:rPr lang="en-US" smtClean="0"/>
              <a:pPr/>
              <a:t>‹#›</a:t>
            </a:fld>
            <a:endParaRPr lang="en-US"/>
          </a:p>
        </p:txBody>
      </p:sp>
      <p:pic>
        <p:nvPicPr>
          <p:cNvPr id="9" name="Picture 8">
            <a:extLst>
              <a:ext uri="{FF2B5EF4-FFF2-40B4-BE49-F238E27FC236}">
                <a16:creationId xmlns:a16="http://schemas.microsoft.com/office/drawing/2014/main" id="{B2079EEF-E3A2-E5B9-194D-CF614A8A1BE9}"/>
              </a:ext>
            </a:extLst>
          </p:cNvPr>
          <p:cNvPicPr>
            <a:picLocks noChangeAspect="1"/>
          </p:cNvPicPr>
          <p:nvPr/>
        </p:nvPicPr>
        <p:blipFill>
          <a:blip r:embed="rId10"/>
          <a:srcRect/>
          <a:stretch/>
        </p:blipFill>
        <p:spPr>
          <a:xfrm>
            <a:off x="9780518" y="6355715"/>
            <a:ext cx="1568553" cy="274320"/>
          </a:xfrm>
          <a:prstGeom prst="rect">
            <a:avLst/>
          </a:prstGeom>
        </p:spPr>
      </p:pic>
    </p:spTree>
    <p:extLst>
      <p:ext uri="{BB962C8B-B14F-4D97-AF65-F5344CB8AC3E}">
        <p14:creationId xmlns:p14="http://schemas.microsoft.com/office/powerpoint/2010/main" val="275921214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transition>
    <p:wipe dir="r"/>
  </p:transition>
  <p:hf sldNum="0" hdr="0" dt="0"/>
  <p:txStyles>
    <p:titleStyle>
      <a:lvl1pPr algn="l" defTabSz="685800" rtl="0" eaLnBrk="1" latinLnBrk="0" hangingPunct="1">
        <a:lnSpc>
          <a:spcPct val="90000"/>
        </a:lnSpc>
        <a:spcBef>
          <a:spcPct val="0"/>
        </a:spcBef>
        <a:buNone/>
        <a:defRPr sz="3300" kern="1200">
          <a:solidFill>
            <a:schemeClr val="accent2"/>
          </a:solidFill>
          <a:latin typeface="Aptos ExtraBold" panose="020F0502020204030204" pitchFamily="34" charset="0"/>
          <a:ea typeface="+mj-ea"/>
          <a:cs typeface="+mj-cs"/>
        </a:defRPr>
      </a:lvl1pPr>
    </p:titleStyle>
    <p:bodyStyle>
      <a:lvl1pPr marL="171450" indent="-171450" algn="l" defTabSz="685800" rtl="0" eaLnBrk="1" latinLnBrk="0" hangingPunct="1">
        <a:lnSpc>
          <a:spcPct val="90000"/>
        </a:lnSpc>
        <a:spcBef>
          <a:spcPts val="750"/>
        </a:spcBef>
        <a:buClr>
          <a:schemeClr val="tx2"/>
        </a:buClr>
        <a:buFont typeface="Arial" panose="020B0604020202020204" pitchFamily="34" charset="0"/>
        <a:buChar char="•"/>
        <a:defRPr sz="1800" kern="1200">
          <a:solidFill>
            <a:schemeClr val="tx1"/>
          </a:solidFill>
          <a:latin typeface="Aptos" panose="020B0004020202020204" pitchFamily="34" charset="0"/>
          <a:ea typeface="+mn-ea"/>
          <a:cs typeface="+mn-cs"/>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kern="1200">
          <a:solidFill>
            <a:schemeClr val="tx1"/>
          </a:solidFill>
          <a:latin typeface="Aptos" panose="020B0004020202020204" pitchFamily="34" charset="0"/>
          <a:ea typeface="+mn-ea"/>
          <a:cs typeface="+mn-cs"/>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kern="1200">
          <a:solidFill>
            <a:schemeClr val="tx1"/>
          </a:solidFill>
          <a:latin typeface="Aptos" panose="020B0004020202020204" pitchFamily="34" charset="0"/>
          <a:ea typeface="+mn-ea"/>
          <a:cs typeface="+mn-cs"/>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kern="1200">
          <a:solidFill>
            <a:schemeClr val="tx1"/>
          </a:solidFill>
          <a:latin typeface="Aptos" panose="020B0004020202020204" pitchFamily="34" charset="0"/>
          <a:ea typeface="+mn-ea"/>
          <a:cs typeface="+mn-cs"/>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050" kern="1200">
          <a:solidFill>
            <a:schemeClr val="tx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2">
                <a:lumMod val="50000"/>
              </a:schemeClr>
            </a:gs>
            <a:gs pos="100000">
              <a:schemeClr val="accent2"/>
            </a:gs>
          </a:gsLst>
          <a:lin ang="5400000" scaled="1"/>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3E69748-DB02-CE9D-4DFF-7B09C7F40BDD}"/>
              </a:ext>
            </a:extLst>
          </p:cNvPr>
          <p:cNvPicPr>
            <a:picLocks noChangeAspect="1"/>
          </p:cNvPicPr>
          <p:nvPr/>
        </p:nvPicPr>
        <p:blipFill>
          <a:blip r:embed="rId8"/>
          <a:srcRect/>
          <a:stretch/>
        </p:blipFill>
        <p:spPr>
          <a:xfrm>
            <a:off x="11176000" y="0"/>
            <a:ext cx="1016000" cy="6858000"/>
          </a:xfrm>
          <a:prstGeom prst="rect">
            <a:avLst/>
          </a:prstGeom>
        </p:spPr>
      </p:pic>
      <p:sp>
        <p:nvSpPr>
          <p:cNvPr id="2" name="Title Placeholder 1">
            <a:extLst>
              <a:ext uri="{FF2B5EF4-FFF2-40B4-BE49-F238E27FC236}">
                <a16:creationId xmlns:a16="http://schemas.microsoft.com/office/drawing/2014/main" id="{F3C8089D-E8EC-1849-B6D5-4AD090952DEE}"/>
              </a:ext>
            </a:extLst>
          </p:cNvPr>
          <p:cNvSpPr>
            <a:spLocks noGrp="1"/>
          </p:cNvSpPr>
          <p:nvPr>
            <p:ph type="title"/>
          </p:nvPr>
        </p:nvSpPr>
        <p:spPr>
          <a:xfrm>
            <a:off x="505287" y="365127"/>
            <a:ext cx="10515600" cy="1325563"/>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8BD129-3E04-954E-9364-8C60B7173F2D}"/>
              </a:ext>
            </a:extLst>
          </p:cNvPr>
          <p:cNvSpPr>
            <a:spLocks noGrp="1"/>
          </p:cNvSpPr>
          <p:nvPr>
            <p:ph type="body" idx="1"/>
          </p:nvPr>
        </p:nvSpPr>
        <p:spPr>
          <a:xfrm>
            <a:off x="505287" y="1825627"/>
            <a:ext cx="10515600" cy="250903"/>
          </a:xfrm>
          <a:prstGeom prst="rect">
            <a:avLst/>
          </a:prstGeom>
        </p:spPr>
        <p:txBody>
          <a:bodyPr vert="horz" lIns="0" tIns="0" rIns="0" bIns="0" rtlCol="0">
            <a:spAutoFit/>
          </a:bodyPr>
          <a:lstStyle/>
          <a:p>
            <a:pPr marL="171450" marR="0" lvl="0" indent="-171450" algn="l" defTabSz="685800" rtl="0" eaLnBrk="1" fontAlgn="auto" latinLnBrk="0" hangingPunct="1">
              <a:lnSpc>
                <a:spcPct val="90000"/>
              </a:lnSpc>
              <a:spcBef>
                <a:spcPts val="750"/>
              </a:spcBef>
              <a:spcAft>
                <a:spcPts val="0"/>
              </a:spcAft>
              <a:buClr>
                <a:srgbClr val="ED9E2D"/>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212121"/>
                </a:solidFill>
                <a:effectLst/>
                <a:uLnTx/>
                <a:uFillTx/>
                <a:latin typeface="Aptos" panose="020B0004020202020204" pitchFamily="34" charset="0"/>
                <a:ea typeface="+mn-ea"/>
                <a:cs typeface="+mn-cs"/>
              </a:rPr>
              <a:t>Click to edit Master text styles</a:t>
            </a:r>
          </a:p>
        </p:txBody>
      </p:sp>
      <p:sp>
        <p:nvSpPr>
          <p:cNvPr id="5" name="Footer Placeholder 4">
            <a:extLst>
              <a:ext uri="{FF2B5EF4-FFF2-40B4-BE49-F238E27FC236}">
                <a16:creationId xmlns:a16="http://schemas.microsoft.com/office/drawing/2014/main" id="{DE72A347-883D-984D-B08A-4C9EBA09688B}"/>
              </a:ext>
            </a:extLst>
          </p:cNvPr>
          <p:cNvSpPr>
            <a:spLocks noGrp="1"/>
          </p:cNvSpPr>
          <p:nvPr>
            <p:ph type="ftr" sz="quarter" idx="3"/>
          </p:nvPr>
        </p:nvSpPr>
        <p:spPr>
          <a:xfrm>
            <a:off x="1669832" y="6356352"/>
            <a:ext cx="4114800" cy="365125"/>
          </a:xfrm>
          <a:prstGeom prst="rect">
            <a:avLst/>
          </a:prstGeom>
        </p:spPr>
        <p:txBody>
          <a:bodyPr vert="horz" lIns="0" tIns="0" rIns="0" bIns="0" rtlCol="0" anchor="ctr"/>
          <a:lstStyle>
            <a:lvl1pPr algn="l">
              <a:defRPr sz="900">
                <a:solidFill>
                  <a:schemeClr val="bg1"/>
                </a:solidFill>
              </a:defRPr>
            </a:lvl1pPr>
          </a:lstStyle>
          <a:p>
            <a:r>
              <a:rPr lang="en-US"/>
              <a:t>© GoldSim Technology Group LLC, 2024</a:t>
            </a:r>
            <a:endParaRPr lang="en-US" dirty="0"/>
          </a:p>
        </p:txBody>
      </p:sp>
      <p:sp>
        <p:nvSpPr>
          <p:cNvPr id="6" name="Slide Number Placeholder 5">
            <a:extLst>
              <a:ext uri="{FF2B5EF4-FFF2-40B4-BE49-F238E27FC236}">
                <a16:creationId xmlns:a16="http://schemas.microsoft.com/office/drawing/2014/main" id="{D03A949F-686D-0F4D-8D75-7FD63B298394}"/>
              </a:ext>
            </a:extLst>
          </p:cNvPr>
          <p:cNvSpPr>
            <a:spLocks noGrp="1"/>
          </p:cNvSpPr>
          <p:nvPr>
            <p:ph type="sldNum" sz="quarter" idx="4"/>
          </p:nvPr>
        </p:nvSpPr>
        <p:spPr>
          <a:xfrm>
            <a:off x="11502520" y="6356352"/>
            <a:ext cx="517109" cy="365125"/>
          </a:xfrm>
          <a:prstGeom prst="rect">
            <a:avLst/>
          </a:prstGeom>
        </p:spPr>
        <p:txBody>
          <a:bodyPr vert="horz" lIns="0" tIns="0" rIns="0" bIns="0" rtlCol="0" anchor="ctr"/>
          <a:lstStyle>
            <a:lvl1pPr algn="ctr">
              <a:defRPr sz="900">
                <a:solidFill>
                  <a:schemeClr val="tx1"/>
                </a:solidFill>
              </a:defRPr>
            </a:lvl1pPr>
          </a:lstStyle>
          <a:p>
            <a:fld id="{561927F7-16AA-E945-B7BB-731D3EE0D244}" type="slidenum">
              <a:rPr lang="en-US" smtClean="0"/>
              <a:pPr/>
              <a:t>‹#›</a:t>
            </a:fld>
            <a:endParaRPr lang="en-US" dirty="0"/>
          </a:p>
        </p:txBody>
      </p:sp>
      <p:pic>
        <p:nvPicPr>
          <p:cNvPr id="8" name="Picture 7">
            <a:extLst>
              <a:ext uri="{FF2B5EF4-FFF2-40B4-BE49-F238E27FC236}">
                <a16:creationId xmlns:a16="http://schemas.microsoft.com/office/drawing/2014/main" id="{E4A29ABB-C433-8E65-4E52-4BC4D4A9D768}"/>
              </a:ext>
            </a:extLst>
          </p:cNvPr>
          <p:cNvPicPr>
            <a:picLocks noChangeAspect="1"/>
          </p:cNvPicPr>
          <p:nvPr/>
        </p:nvPicPr>
        <p:blipFill>
          <a:blip r:embed="rId9"/>
          <a:srcRect/>
          <a:stretch/>
        </p:blipFill>
        <p:spPr>
          <a:xfrm>
            <a:off x="9778894" y="6356349"/>
            <a:ext cx="1568557" cy="274320"/>
          </a:xfrm>
          <a:prstGeom prst="rect">
            <a:avLst/>
          </a:prstGeom>
        </p:spPr>
      </p:pic>
    </p:spTree>
    <p:extLst>
      <p:ext uri="{BB962C8B-B14F-4D97-AF65-F5344CB8AC3E}">
        <p14:creationId xmlns:p14="http://schemas.microsoft.com/office/powerpoint/2010/main" val="355573966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Lst>
  <p:hf sldNum="0" hdr="0" dt="0"/>
  <p:txStyles>
    <p:titleStyle>
      <a:lvl1pPr algn="l" defTabSz="685800" rtl="0" eaLnBrk="1" latinLnBrk="0" hangingPunct="1">
        <a:lnSpc>
          <a:spcPct val="90000"/>
        </a:lnSpc>
        <a:spcBef>
          <a:spcPct val="0"/>
        </a:spcBef>
        <a:buNone/>
        <a:defRPr sz="3300" kern="1200">
          <a:solidFill>
            <a:schemeClr val="accent1"/>
          </a:solidFill>
          <a:latin typeface="Aptos ExtraBold" panose="020B0004020202020204" pitchFamily="34" charset="0"/>
          <a:ea typeface="+mj-ea"/>
          <a:cs typeface="+mj-cs"/>
        </a:defRPr>
      </a:lvl1pPr>
    </p:titleStyle>
    <p:bodyStyle>
      <a:lvl1pPr marL="171450" indent="-171450" algn="l" defTabSz="685800" rtl="0" eaLnBrk="1" latinLnBrk="0" hangingPunct="1">
        <a:lnSpc>
          <a:spcPct val="90000"/>
        </a:lnSpc>
        <a:spcBef>
          <a:spcPts val="750"/>
        </a:spcBef>
        <a:buClr>
          <a:srgbClr val="FFC000"/>
        </a:buClr>
        <a:buFont typeface="Arial" panose="020B0604020202020204" pitchFamily="34" charset="0"/>
        <a:buChar char="•"/>
        <a:defRPr sz="1350" kern="1200">
          <a:solidFill>
            <a:schemeClr val="bg1"/>
          </a:solidFill>
          <a:latin typeface="Aptos" panose="020B0004020202020204" pitchFamily="34" charset="0"/>
          <a:ea typeface="+mn-ea"/>
          <a:cs typeface="+mn-cs"/>
        </a:defRPr>
      </a:lvl1pPr>
      <a:lvl2pPr marL="514350" indent="-171450" algn="l" defTabSz="685800" rtl="0" eaLnBrk="1" latinLnBrk="0" hangingPunct="1">
        <a:lnSpc>
          <a:spcPct val="90000"/>
        </a:lnSpc>
        <a:spcBef>
          <a:spcPts val="375"/>
        </a:spcBef>
        <a:buClr>
          <a:srgbClr val="FFC000"/>
        </a:buClr>
        <a:buFont typeface="Arial" panose="020B0604020202020204" pitchFamily="34" charset="0"/>
        <a:buChar char="•"/>
        <a:defRPr sz="1350" kern="1200">
          <a:solidFill>
            <a:schemeClr val="bg1"/>
          </a:solidFill>
          <a:latin typeface="Aptos" panose="020B0004020202020204" pitchFamily="34" charset="0"/>
          <a:ea typeface="+mn-ea"/>
          <a:cs typeface="+mn-cs"/>
        </a:defRPr>
      </a:lvl2pPr>
      <a:lvl3pPr marL="857250" indent="-171450" algn="l" defTabSz="685800" rtl="0" eaLnBrk="1" latinLnBrk="0" hangingPunct="1">
        <a:lnSpc>
          <a:spcPct val="90000"/>
        </a:lnSpc>
        <a:spcBef>
          <a:spcPts val="375"/>
        </a:spcBef>
        <a:buClr>
          <a:srgbClr val="FFC000"/>
        </a:buClr>
        <a:buFont typeface="Arial" panose="020B0604020202020204" pitchFamily="34" charset="0"/>
        <a:buChar char="•"/>
        <a:defRPr sz="1688" kern="1200">
          <a:solidFill>
            <a:schemeClr val="bg1"/>
          </a:solidFill>
          <a:latin typeface="Aptos" panose="020B0004020202020204" pitchFamily="34" charset="0"/>
          <a:ea typeface="+mn-ea"/>
          <a:cs typeface="+mn-cs"/>
        </a:defRPr>
      </a:lvl3pPr>
      <a:lvl4pPr marL="1200150" indent="-171450" algn="l" defTabSz="685800" rtl="0" eaLnBrk="1" latinLnBrk="0" hangingPunct="1">
        <a:lnSpc>
          <a:spcPct val="90000"/>
        </a:lnSpc>
        <a:spcBef>
          <a:spcPts val="375"/>
        </a:spcBef>
        <a:buClr>
          <a:srgbClr val="FFC000"/>
        </a:buClr>
        <a:buFont typeface="Arial" panose="020B0604020202020204" pitchFamily="34" charset="0"/>
        <a:buChar char="•"/>
        <a:defRPr sz="1463" kern="1200">
          <a:solidFill>
            <a:schemeClr val="bg1"/>
          </a:solidFill>
          <a:latin typeface="Aptos" panose="020B0004020202020204" pitchFamily="34" charset="0"/>
          <a:ea typeface="+mn-ea"/>
          <a:cs typeface="+mn-cs"/>
        </a:defRPr>
      </a:lvl4pPr>
      <a:lvl5pPr marL="1543050" indent="-171450" algn="l" defTabSz="685800" rtl="0" eaLnBrk="1" latinLnBrk="0" hangingPunct="1">
        <a:lnSpc>
          <a:spcPct val="90000"/>
        </a:lnSpc>
        <a:spcBef>
          <a:spcPts val="375"/>
        </a:spcBef>
        <a:buClr>
          <a:srgbClr val="FFC000"/>
        </a:buClr>
        <a:buFont typeface="Arial" panose="020B0604020202020204" pitchFamily="34" charset="0"/>
        <a:buChar char="•"/>
        <a:defRPr sz="1088" kern="1200">
          <a:solidFill>
            <a:schemeClr val="bg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6" Type="http://schemas.openxmlformats.org/officeDocument/2006/relationships/customXml" Target="../ink/ink13.xml"/><Relationship Id="rId21" Type="http://schemas.openxmlformats.org/officeDocument/2006/relationships/image" Target="../media/image33.png"/><Relationship Id="rId42" Type="http://schemas.openxmlformats.org/officeDocument/2006/relationships/customXml" Target="../ink/ink21.xml"/><Relationship Id="rId47" Type="http://schemas.openxmlformats.org/officeDocument/2006/relationships/image" Target="../media/image46.png"/><Relationship Id="rId63" Type="http://schemas.openxmlformats.org/officeDocument/2006/relationships/image" Target="../media/image54.png"/><Relationship Id="rId68" Type="http://schemas.openxmlformats.org/officeDocument/2006/relationships/customXml" Target="../ink/ink34.xml"/><Relationship Id="rId84" Type="http://schemas.openxmlformats.org/officeDocument/2006/relationships/customXml" Target="../ink/ink42.xml"/><Relationship Id="rId89" Type="http://schemas.openxmlformats.org/officeDocument/2006/relationships/image" Target="../media/image67.png"/><Relationship Id="rId16" Type="http://schemas.openxmlformats.org/officeDocument/2006/relationships/customXml" Target="../ink/ink8.xml"/><Relationship Id="rId11" Type="http://schemas.openxmlformats.org/officeDocument/2006/relationships/image" Target="../media/image28.png"/><Relationship Id="rId32" Type="http://schemas.openxmlformats.org/officeDocument/2006/relationships/customXml" Target="../ink/ink16.xml"/><Relationship Id="rId37" Type="http://schemas.openxmlformats.org/officeDocument/2006/relationships/image" Target="../media/image41.png"/><Relationship Id="rId53" Type="http://schemas.openxmlformats.org/officeDocument/2006/relationships/image" Target="../media/image49.png"/><Relationship Id="rId58" Type="http://schemas.openxmlformats.org/officeDocument/2006/relationships/customXml" Target="../ink/ink29.xml"/><Relationship Id="rId74" Type="http://schemas.openxmlformats.org/officeDocument/2006/relationships/customXml" Target="../ink/ink37.xml"/><Relationship Id="rId79" Type="http://schemas.openxmlformats.org/officeDocument/2006/relationships/image" Target="../media/image62.png"/><Relationship Id="rId102" Type="http://schemas.openxmlformats.org/officeDocument/2006/relationships/customXml" Target="../ink/ink51.xml"/><Relationship Id="rId5" Type="http://schemas.openxmlformats.org/officeDocument/2006/relationships/image" Target="../media/image25.png"/><Relationship Id="rId90" Type="http://schemas.openxmlformats.org/officeDocument/2006/relationships/customXml" Target="../ink/ink45.xml"/><Relationship Id="rId95" Type="http://schemas.openxmlformats.org/officeDocument/2006/relationships/image" Target="../media/image70.png"/><Relationship Id="rId22" Type="http://schemas.openxmlformats.org/officeDocument/2006/relationships/customXml" Target="../ink/ink11.xml"/><Relationship Id="rId27" Type="http://schemas.openxmlformats.org/officeDocument/2006/relationships/image" Target="../media/image36.png"/><Relationship Id="rId43" Type="http://schemas.openxmlformats.org/officeDocument/2006/relationships/image" Target="../media/image44.png"/><Relationship Id="rId48" Type="http://schemas.openxmlformats.org/officeDocument/2006/relationships/customXml" Target="../ink/ink24.xml"/><Relationship Id="rId64" Type="http://schemas.openxmlformats.org/officeDocument/2006/relationships/customXml" Target="../ink/ink32.xml"/><Relationship Id="rId69" Type="http://schemas.openxmlformats.org/officeDocument/2006/relationships/image" Target="../media/image57.png"/><Relationship Id="rId80" Type="http://schemas.openxmlformats.org/officeDocument/2006/relationships/customXml" Target="../ink/ink40.xml"/><Relationship Id="rId85" Type="http://schemas.openxmlformats.org/officeDocument/2006/relationships/image" Target="../media/image65.png"/><Relationship Id="rId12" Type="http://schemas.openxmlformats.org/officeDocument/2006/relationships/customXml" Target="../ink/ink6.xml"/><Relationship Id="rId17" Type="http://schemas.openxmlformats.org/officeDocument/2006/relationships/image" Target="../media/image31.png"/><Relationship Id="rId25" Type="http://schemas.openxmlformats.org/officeDocument/2006/relationships/image" Target="../media/image35.png"/><Relationship Id="rId33" Type="http://schemas.openxmlformats.org/officeDocument/2006/relationships/image" Target="../media/image39.png"/><Relationship Id="rId38" Type="http://schemas.openxmlformats.org/officeDocument/2006/relationships/customXml" Target="../ink/ink19.xml"/><Relationship Id="rId46" Type="http://schemas.openxmlformats.org/officeDocument/2006/relationships/customXml" Target="../ink/ink23.xml"/><Relationship Id="rId59" Type="http://schemas.openxmlformats.org/officeDocument/2006/relationships/image" Target="../media/image52.png"/><Relationship Id="rId67" Type="http://schemas.openxmlformats.org/officeDocument/2006/relationships/image" Target="../media/image56.png"/><Relationship Id="rId103" Type="http://schemas.openxmlformats.org/officeDocument/2006/relationships/image" Target="../media/image74.png"/><Relationship Id="rId20" Type="http://schemas.openxmlformats.org/officeDocument/2006/relationships/customXml" Target="../ink/ink10.xml"/><Relationship Id="rId41" Type="http://schemas.openxmlformats.org/officeDocument/2006/relationships/image" Target="../media/image43.png"/><Relationship Id="rId54" Type="http://schemas.openxmlformats.org/officeDocument/2006/relationships/customXml" Target="../ink/ink27.xml"/><Relationship Id="rId62" Type="http://schemas.openxmlformats.org/officeDocument/2006/relationships/customXml" Target="../ink/ink31.xml"/><Relationship Id="rId70" Type="http://schemas.openxmlformats.org/officeDocument/2006/relationships/customXml" Target="../ink/ink35.xml"/><Relationship Id="rId75" Type="http://schemas.openxmlformats.org/officeDocument/2006/relationships/image" Target="../media/image60.png"/><Relationship Id="rId83" Type="http://schemas.openxmlformats.org/officeDocument/2006/relationships/image" Target="../media/image64.png"/><Relationship Id="rId88" Type="http://schemas.openxmlformats.org/officeDocument/2006/relationships/customXml" Target="../ink/ink44.xml"/><Relationship Id="rId91" Type="http://schemas.openxmlformats.org/officeDocument/2006/relationships/image" Target="../media/image68.png"/><Relationship Id="rId96" Type="http://schemas.openxmlformats.org/officeDocument/2006/relationships/customXml" Target="../ink/ink48.xml"/><Relationship Id="rId1" Type="http://schemas.openxmlformats.org/officeDocument/2006/relationships/slideLayout" Target="../slideLayouts/slideLayout9.xml"/><Relationship Id="rId6" Type="http://schemas.openxmlformats.org/officeDocument/2006/relationships/customXml" Target="../ink/ink3.xml"/><Relationship Id="rId15" Type="http://schemas.openxmlformats.org/officeDocument/2006/relationships/image" Target="../media/image30.png"/><Relationship Id="rId23" Type="http://schemas.openxmlformats.org/officeDocument/2006/relationships/image" Target="../media/image34.png"/><Relationship Id="rId28" Type="http://schemas.openxmlformats.org/officeDocument/2006/relationships/customXml" Target="../ink/ink14.xml"/><Relationship Id="rId36" Type="http://schemas.openxmlformats.org/officeDocument/2006/relationships/customXml" Target="../ink/ink18.xml"/><Relationship Id="rId49" Type="http://schemas.openxmlformats.org/officeDocument/2006/relationships/image" Target="../media/image47.png"/><Relationship Id="rId57" Type="http://schemas.openxmlformats.org/officeDocument/2006/relationships/image" Target="../media/image51.png"/><Relationship Id="rId10" Type="http://schemas.openxmlformats.org/officeDocument/2006/relationships/customXml" Target="../ink/ink5.xml"/><Relationship Id="rId31" Type="http://schemas.openxmlformats.org/officeDocument/2006/relationships/image" Target="../media/image38.png"/><Relationship Id="rId44" Type="http://schemas.openxmlformats.org/officeDocument/2006/relationships/customXml" Target="../ink/ink22.xml"/><Relationship Id="rId52" Type="http://schemas.openxmlformats.org/officeDocument/2006/relationships/customXml" Target="../ink/ink26.xml"/><Relationship Id="rId60" Type="http://schemas.openxmlformats.org/officeDocument/2006/relationships/customXml" Target="../ink/ink30.xml"/><Relationship Id="rId65" Type="http://schemas.openxmlformats.org/officeDocument/2006/relationships/image" Target="../media/image55.png"/><Relationship Id="rId73" Type="http://schemas.openxmlformats.org/officeDocument/2006/relationships/image" Target="../media/image59.png"/><Relationship Id="rId78" Type="http://schemas.openxmlformats.org/officeDocument/2006/relationships/customXml" Target="../ink/ink39.xml"/><Relationship Id="rId81" Type="http://schemas.openxmlformats.org/officeDocument/2006/relationships/image" Target="../media/image63.png"/><Relationship Id="rId86" Type="http://schemas.openxmlformats.org/officeDocument/2006/relationships/customXml" Target="../ink/ink43.xml"/><Relationship Id="rId94" Type="http://schemas.openxmlformats.org/officeDocument/2006/relationships/customXml" Target="../ink/ink47.xml"/><Relationship Id="rId99" Type="http://schemas.openxmlformats.org/officeDocument/2006/relationships/image" Target="../media/image72.png"/><Relationship Id="rId101" Type="http://schemas.openxmlformats.org/officeDocument/2006/relationships/image" Target="../media/image73.png"/><Relationship Id="rId4" Type="http://schemas.openxmlformats.org/officeDocument/2006/relationships/customXml" Target="../ink/ink2.xml"/><Relationship Id="rId9" Type="http://schemas.openxmlformats.org/officeDocument/2006/relationships/image" Target="../media/image27.png"/><Relationship Id="rId13" Type="http://schemas.openxmlformats.org/officeDocument/2006/relationships/image" Target="../media/image29.png"/><Relationship Id="rId18" Type="http://schemas.openxmlformats.org/officeDocument/2006/relationships/customXml" Target="../ink/ink9.xml"/><Relationship Id="rId39" Type="http://schemas.openxmlformats.org/officeDocument/2006/relationships/image" Target="../media/image42.png"/><Relationship Id="rId34" Type="http://schemas.openxmlformats.org/officeDocument/2006/relationships/customXml" Target="../ink/ink17.xml"/><Relationship Id="rId50" Type="http://schemas.openxmlformats.org/officeDocument/2006/relationships/customXml" Target="../ink/ink25.xml"/><Relationship Id="rId55" Type="http://schemas.openxmlformats.org/officeDocument/2006/relationships/image" Target="../media/image50.png"/><Relationship Id="rId76" Type="http://schemas.openxmlformats.org/officeDocument/2006/relationships/customXml" Target="../ink/ink38.xml"/><Relationship Id="rId97" Type="http://schemas.openxmlformats.org/officeDocument/2006/relationships/image" Target="../media/image71.png"/><Relationship Id="rId7" Type="http://schemas.openxmlformats.org/officeDocument/2006/relationships/image" Target="../media/image26.png"/><Relationship Id="rId71" Type="http://schemas.openxmlformats.org/officeDocument/2006/relationships/image" Target="../media/image58.png"/><Relationship Id="rId92" Type="http://schemas.openxmlformats.org/officeDocument/2006/relationships/customXml" Target="../ink/ink46.xml"/><Relationship Id="rId2" Type="http://schemas.openxmlformats.org/officeDocument/2006/relationships/customXml" Target="../ink/ink1.xml"/><Relationship Id="rId29" Type="http://schemas.openxmlformats.org/officeDocument/2006/relationships/image" Target="../media/image37.png"/><Relationship Id="rId24" Type="http://schemas.openxmlformats.org/officeDocument/2006/relationships/customXml" Target="../ink/ink12.xml"/><Relationship Id="rId40" Type="http://schemas.openxmlformats.org/officeDocument/2006/relationships/customXml" Target="../ink/ink20.xml"/><Relationship Id="rId45" Type="http://schemas.openxmlformats.org/officeDocument/2006/relationships/image" Target="../media/image45.png"/><Relationship Id="rId66" Type="http://schemas.openxmlformats.org/officeDocument/2006/relationships/customXml" Target="../ink/ink33.xml"/><Relationship Id="rId87" Type="http://schemas.openxmlformats.org/officeDocument/2006/relationships/image" Target="../media/image66.png"/><Relationship Id="rId61" Type="http://schemas.openxmlformats.org/officeDocument/2006/relationships/image" Target="../media/image53.png"/><Relationship Id="rId82" Type="http://schemas.openxmlformats.org/officeDocument/2006/relationships/customXml" Target="../ink/ink41.xml"/><Relationship Id="rId19" Type="http://schemas.openxmlformats.org/officeDocument/2006/relationships/image" Target="../media/image32.png"/><Relationship Id="rId14" Type="http://schemas.openxmlformats.org/officeDocument/2006/relationships/customXml" Target="../ink/ink7.xml"/><Relationship Id="rId30" Type="http://schemas.openxmlformats.org/officeDocument/2006/relationships/customXml" Target="../ink/ink15.xml"/><Relationship Id="rId35" Type="http://schemas.openxmlformats.org/officeDocument/2006/relationships/image" Target="../media/image40.png"/><Relationship Id="rId56" Type="http://schemas.openxmlformats.org/officeDocument/2006/relationships/customXml" Target="../ink/ink28.xml"/><Relationship Id="rId77" Type="http://schemas.openxmlformats.org/officeDocument/2006/relationships/image" Target="../media/image61.png"/><Relationship Id="rId100" Type="http://schemas.openxmlformats.org/officeDocument/2006/relationships/customXml" Target="../ink/ink50.xml"/><Relationship Id="rId8" Type="http://schemas.openxmlformats.org/officeDocument/2006/relationships/customXml" Target="../ink/ink4.xml"/><Relationship Id="rId51" Type="http://schemas.openxmlformats.org/officeDocument/2006/relationships/image" Target="../media/image48.png"/><Relationship Id="rId72" Type="http://schemas.openxmlformats.org/officeDocument/2006/relationships/customXml" Target="../ink/ink36.xml"/><Relationship Id="rId93" Type="http://schemas.openxmlformats.org/officeDocument/2006/relationships/image" Target="../media/image69.png"/><Relationship Id="rId98" Type="http://schemas.openxmlformats.org/officeDocument/2006/relationships/customXml" Target="../ink/ink49.xml"/><Relationship Id="rId3" Type="http://schemas.openxmlformats.org/officeDocument/2006/relationships/image" Target="../media/image240.png"/></Relationships>
</file>

<file path=ppt/slides/_rels/slide2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17" Type="http://schemas.openxmlformats.org/officeDocument/2006/relationships/image" Target="../media/image132.png"/><Relationship Id="rId21" Type="http://schemas.openxmlformats.org/officeDocument/2006/relationships/image" Target="../media/image84.png"/><Relationship Id="rId42" Type="http://schemas.openxmlformats.org/officeDocument/2006/relationships/customXml" Target="../ink/ink72.xml"/><Relationship Id="rId63" Type="http://schemas.openxmlformats.org/officeDocument/2006/relationships/image" Target="../media/image105.png"/><Relationship Id="rId84" Type="http://schemas.openxmlformats.org/officeDocument/2006/relationships/customXml" Target="../ink/ink93.xml"/><Relationship Id="rId138" Type="http://schemas.openxmlformats.org/officeDocument/2006/relationships/customXml" Target="../ink/ink120.xml"/><Relationship Id="rId159" Type="http://schemas.openxmlformats.org/officeDocument/2006/relationships/image" Target="../media/image153.png"/><Relationship Id="rId107" Type="http://schemas.openxmlformats.org/officeDocument/2006/relationships/image" Target="../media/image127.png"/><Relationship Id="rId11" Type="http://schemas.openxmlformats.org/officeDocument/2006/relationships/image" Target="../media/image79.png"/><Relationship Id="rId32" Type="http://schemas.openxmlformats.org/officeDocument/2006/relationships/customXml" Target="../ink/ink67.xml"/><Relationship Id="rId53" Type="http://schemas.openxmlformats.org/officeDocument/2006/relationships/image" Target="../media/image100.png"/><Relationship Id="rId74" Type="http://schemas.openxmlformats.org/officeDocument/2006/relationships/customXml" Target="../ink/ink88.xml"/><Relationship Id="rId128" Type="http://schemas.openxmlformats.org/officeDocument/2006/relationships/customXml" Target="../ink/ink115.xml"/><Relationship Id="rId149" Type="http://schemas.openxmlformats.org/officeDocument/2006/relationships/image" Target="../media/image148.png"/><Relationship Id="rId5" Type="http://schemas.openxmlformats.org/officeDocument/2006/relationships/image" Target="../media/image76.png"/><Relationship Id="rId95" Type="http://schemas.openxmlformats.org/officeDocument/2006/relationships/image" Target="../media/image121.png"/><Relationship Id="rId160" Type="http://schemas.openxmlformats.org/officeDocument/2006/relationships/customXml" Target="../ink/ink131.xml"/><Relationship Id="rId22" Type="http://schemas.openxmlformats.org/officeDocument/2006/relationships/customXml" Target="../ink/ink62.xml"/><Relationship Id="rId43" Type="http://schemas.openxmlformats.org/officeDocument/2006/relationships/image" Target="../media/image95.png"/><Relationship Id="rId64" Type="http://schemas.openxmlformats.org/officeDocument/2006/relationships/customXml" Target="../ink/ink83.xml"/><Relationship Id="rId118" Type="http://schemas.openxmlformats.org/officeDocument/2006/relationships/customXml" Target="../ink/ink110.xml"/><Relationship Id="rId139" Type="http://schemas.openxmlformats.org/officeDocument/2006/relationships/image" Target="../media/image143.png"/><Relationship Id="rId85" Type="http://schemas.openxmlformats.org/officeDocument/2006/relationships/image" Target="../media/image116.png"/><Relationship Id="rId150" Type="http://schemas.openxmlformats.org/officeDocument/2006/relationships/customXml" Target="../ink/ink126.xml"/><Relationship Id="rId12" Type="http://schemas.openxmlformats.org/officeDocument/2006/relationships/customXml" Target="../ink/ink57.xml"/><Relationship Id="rId17" Type="http://schemas.openxmlformats.org/officeDocument/2006/relationships/image" Target="../media/image82.png"/><Relationship Id="rId33" Type="http://schemas.openxmlformats.org/officeDocument/2006/relationships/image" Target="../media/image90.png"/><Relationship Id="rId38" Type="http://schemas.openxmlformats.org/officeDocument/2006/relationships/customXml" Target="../ink/ink70.xml"/><Relationship Id="rId59" Type="http://schemas.openxmlformats.org/officeDocument/2006/relationships/image" Target="../media/image103.png"/><Relationship Id="rId103" Type="http://schemas.openxmlformats.org/officeDocument/2006/relationships/image" Target="../media/image125.png"/><Relationship Id="rId108" Type="http://schemas.openxmlformats.org/officeDocument/2006/relationships/customXml" Target="../ink/ink105.xml"/><Relationship Id="rId124" Type="http://schemas.openxmlformats.org/officeDocument/2006/relationships/customXml" Target="../ink/ink113.xml"/><Relationship Id="rId129" Type="http://schemas.openxmlformats.org/officeDocument/2006/relationships/image" Target="../media/image138.png"/><Relationship Id="rId54" Type="http://schemas.openxmlformats.org/officeDocument/2006/relationships/customXml" Target="../ink/ink78.xml"/><Relationship Id="rId70" Type="http://schemas.openxmlformats.org/officeDocument/2006/relationships/customXml" Target="../ink/ink86.xml"/><Relationship Id="rId75" Type="http://schemas.openxmlformats.org/officeDocument/2006/relationships/image" Target="../media/image111.png"/><Relationship Id="rId91" Type="http://schemas.openxmlformats.org/officeDocument/2006/relationships/image" Target="../media/image119.png"/><Relationship Id="rId96" Type="http://schemas.openxmlformats.org/officeDocument/2006/relationships/customXml" Target="../ink/ink99.xml"/><Relationship Id="rId140" Type="http://schemas.openxmlformats.org/officeDocument/2006/relationships/customXml" Target="../ink/ink121.xml"/><Relationship Id="rId145" Type="http://schemas.openxmlformats.org/officeDocument/2006/relationships/image" Target="../media/image146.png"/><Relationship Id="rId161" Type="http://schemas.openxmlformats.org/officeDocument/2006/relationships/image" Target="../media/image154.png"/><Relationship Id="rId166" Type="http://schemas.openxmlformats.org/officeDocument/2006/relationships/customXml" Target="../ink/ink134.xml"/><Relationship Id="rId1" Type="http://schemas.openxmlformats.org/officeDocument/2006/relationships/slideLayout" Target="../slideLayouts/slideLayout9.xml"/><Relationship Id="rId6" Type="http://schemas.openxmlformats.org/officeDocument/2006/relationships/customXml" Target="../ink/ink54.xml"/><Relationship Id="rId23" Type="http://schemas.openxmlformats.org/officeDocument/2006/relationships/image" Target="../media/image85.png"/><Relationship Id="rId28" Type="http://schemas.openxmlformats.org/officeDocument/2006/relationships/customXml" Target="../ink/ink65.xml"/><Relationship Id="rId49" Type="http://schemas.openxmlformats.org/officeDocument/2006/relationships/image" Target="../media/image98.png"/><Relationship Id="rId114" Type="http://schemas.openxmlformats.org/officeDocument/2006/relationships/customXml" Target="../ink/ink108.xml"/><Relationship Id="rId119" Type="http://schemas.openxmlformats.org/officeDocument/2006/relationships/image" Target="../media/image133.png"/><Relationship Id="rId44" Type="http://schemas.openxmlformats.org/officeDocument/2006/relationships/customXml" Target="../ink/ink73.xml"/><Relationship Id="rId60" Type="http://schemas.openxmlformats.org/officeDocument/2006/relationships/customXml" Target="../ink/ink81.xml"/><Relationship Id="rId65" Type="http://schemas.openxmlformats.org/officeDocument/2006/relationships/image" Target="../media/image106.png"/><Relationship Id="rId81" Type="http://schemas.openxmlformats.org/officeDocument/2006/relationships/image" Target="../media/image114.png"/><Relationship Id="rId86" Type="http://schemas.openxmlformats.org/officeDocument/2006/relationships/customXml" Target="../ink/ink94.xml"/><Relationship Id="rId130" Type="http://schemas.openxmlformats.org/officeDocument/2006/relationships/customXml" Target="../ink/ink116.xml"/><Relationship Id="rId135" Type="http://schemas.openxmlformats.org/officeDocument/2006/relationships/image" Target="../media/image141.png"/><Relationship Id="rId151" Type="http://schemas.openxmlformats.org/officeDocument/2006/relationships/image" Target="../media/image149.png"/><Relationship Id="rId156" Type="http://schemas.openxmlformats.org/officeDocument/2006/relationships/customXml" Target="../ink/ink129.xml"/><Relationship Id="rId13" Type="http://schemas.openxmlformats.org/officeDocument/2006/relationships/image" Target="../media/image80.png"/><Relationship Id="rId18" Type="http://schemas.openxmlformats.org/officeDocument/2006/relationships/customXml" Target="../ink/ink60.xml"/><Relationship Id="rId39" Type="http://schemas.openxmlformats.org/officeDocument/2006/relationships/image" Target="../media/image93.png"/><Relationship Id="rId109" Type="http://schemas.openxmlformats.org/officeDocument/2006/relationships/image" Target="../media/image128.png"/><Relationship Id="rId34" Type="http://schemas.openxmlformats.org/officeDocument/2006/relationships/customXml" Target="../ink/ink68.xml"/><Relationship Id="rId50" Type="http://schemas.openxmlformats.org/officeDocument/2006/relationships/customXml" Target="../ink/ink76.xml"/><Relationship Id="rId55" Type="http://schemas.openxmlformats.org/officeDocument/2006/relationships/image" Target="../media/image101.png"/><Relationship Id="rId76" Type="http://schemas.openxmlformats.org/officeDocument/2006/relationships/customXml" Target="../ink/ink89.xml"/><Relationship Id="rId97" Type="http://schemas.openxmlformats.org/officeDocument/2006/relationships/image" Target="../media/image122.png"/><Relationship Id="rId104" Type="http://schemas.openxmlformats.org/officeDocument/2006/relationships/customXml" Target="../ink/ink103.xml"/><Relationship Id="rId120" Type="http://schemas.openxmlformats.org/officeDocument/2006/relationships/customXml" Target="../ink/ink111.xml"/><Relationship Id="rId125" Type="http://schemas.openxmlformats.org/officeDocument/2006/relationships/image" Target="../media/image136.png"/><Relationship Id="rId141" Type="http://schemas.openxmlformats.org/officeDocument/2006/relationships/image" Target="../media/image144.png"/><Relationship Id="rId146" Type="http://schemas.openxmlformats.org/officeDocument/2006/relationships/customXml" Target="../ink/ink124.xml"/><Relationship Id="rId167" Type="http://schemas.openxmlformats.org/officeDocument/2006/relationships/image" Target="../media/image157.png"/><Relationship Id="rId7" Type="http://schemas.openxmlformats.org/officeDocument/2006/relationships/image" Target="../media/image77.png"/><Relationship Id="rId71" Type="http://schemas.openxmlformats.org/officeDocument/2006/relationships/image" Target="../media/image109.png"/><Relationship Id="rId92" Type="http://schemas.openxmlformats.org/officeDocument/2006/relationships/customXml" Target="../ink/ink97.xml"/><Relationship Id="rId162" Type="http://schemas.openxmlformats.org/officeDocument/2006/relationships/customXml" Target="../ink/ink132.xml"/><Relationship Id="rId2" Type="http://schemas.openxmlformats.org/officeDocument/2006/relationships/customXml" Target="../ink/ink52.xml"/><Relationship Id="rId29" Type="http://schemas.openxmlformats.org/officeDocument/2006/relationships/image" Target="../media/image88.png"/><Relationship Id="rId24" Type="http://schemas.openxmlformats.org/officeDocument/2006/relationships/customXml" Target="../ink/ink63.xml"/><Relationship Id="rId40" Type="http://schemas.openxmlformats.org/officeDocument/2006/relationships/customXml" Target="../ink/ink71.xml"/><Relationship Id="rId45" Type="http://schemas.openxmlformats.org/officeDocument/2006/relationships/image" Target="../media/image96.png"/><Relationship Id="rId66" Type="http://schemas.openxmlformats.org/officeDocument/2006/relationships/customXml" Target="../ink/ink84.xml"/><Relationship Id="rId87" Type="http://schemas.openxmlformats.org/officeDocument/2006/relationships/image" Target="../media/image117.png"/><Relationship Id="rId110" Type="http://schemas.openxmlformats.org/officeDocument/2006/relationships/customXml" Target="../ink/ink106.xml"/><Relationship Id="rId115" Type="http://schemas.openxmlformats.org/officeDocument/2006/relationships/image" Target="../media/image131.png"/><Relationship Id="rId131" Type="http://schemas.openxmlformats.org/officeDocument/2006/relationships/image" Target="../media/image139.png"/><Relationship Id="rId136" Type="http://schemas.openxmlformats.org/officeDocument/2006/relationships/customXml" Target="../ink/ink119.xml"/><Relationship Id="rId157" Type="http://schemas.openxmlformats.org/officeDocument/2006/relationships/image" Target="../media/image152.png"/><Relationship Id="rId61" Type="http://schemas.openxmlformats.org/officeDocument/2006/relationships/image" Target="../media/image104.png"/><Relationship Id="rId82" Type="http://schemas.openxmlformats.org/officeDocument/2006/relationships/customXml" Target="../ink/ink92.xml"/><Relationship Id="rId152" Type="http://schemas.openxmlformats.org/officeDocument/2006/relationships/customXml" Target="../ink/ink127.xml"/><Relationship Id="rId19" Type="http://schemas.openxmlformats.org/officeDocument/2006/relationships/image" Target="../media/image83.png"/><Relationship Id="rId14" Type="http://schemas.openxmlformats.org/officeDocument/2006/relationships/customXml" Target="../ink/ink58.xml"/><Relationship Id="rId30" Type="http://schemas.openxmlformats.org/officeDocument/2006/relationships/customXml" Target="../ink/ink66.xml"/><Relationship Id="rId35" Type="http://schemas.openxmlformats.org/officeDocument/2006/relationships/image" Target="../media/image91.png"/><Relationship Id="rId56" Type="http://schemas.openxmlformats.org/officeDocument/2006/relationships/customXml" Target="../ink/ink79.xml"/><Relationship Id="rId77" Type="http://schemas.openxmlformats.org/officeDocument/2006/relationships/image" Target="../media/image112.png"/><Relationship Id="rId100" Type="http://schemas.openxmlformats.org/officeDocument/2006/relationships/customXml" Target="../ink/ink101.xml"/><Relationship Id="rId105" Type="http://schemas.openxmlformats.org/officeDocument/2006/relationships/image" Target="../media/image126.png"/><Relationship Id="rId126" Type="http://schemas.openxmlformats.org/officeDocument/2006/relationships/customXml" Target="../ink/ink114.xml"/><Relationship Id="rId147" Type="http://schemas.openxmlformats.org/officeDocument/2006/relationships/image" Target="../media/image147.png"/><Relationship Id="rId8" Type="http://schemas.openxmlformats.org/officeDocument/2006/relationships/customXml" Target="../ink/ink55.xml"/><Relationship Id="rId51" Type="http://schemas.openxmlformats.org/officeDocument/2006/relationships/image" Target="../media/image99.png"/><Relationship Id="rId72" Type="http://schemas.openxmlformats.org/officeDocument/2006/relationships/customXml" Target="../ink/ink87.xml"/><Relationship Id="rId93" Type="http://schemas.openxmlformats.org/officeDocument/2006/relationships/image" Target="../media/image120.png"/><Relationship Id="rId98" Type="http://schemas.openxmlformats.org/officeDocument/2006/relationships/customXml" Target="../ink/ink100.xml"/><Relationship Id="rId121" Type="http://schemas.openxmlformats.org/officeDocument/2006/relationships/image" Target="../media/image134.png"/><Relationship Id="rId142" Type="http://schemas.openxmlformats.org/officeDocument/2006/relationships/customXml" Target="../ink/ink122.xml"/><Relationship Id="rId163" Type="http://schemas.openxmlformats.org/officeDocument/2006/relationships/image" Target="../media/image155.png"/><Relationship Id="rId3" Type="http://schemas.openxmlformats.org/officeDocument/2006/relationships/image" Target="../media/image75.png"/><Relationship Id="rId25" Type="http://schemas.openxmlformats.org/officeDocument/2006/relationships/image" Target="../media/image86.png"/><Relationship Id="rId46" Type="http://schemas.openxmlformats.org/officeDocument/2006/relationships/customXml" Target="../ink/ink74.xml"/><Relationship Id="rId67" Type="http://schemas.openxmlformats.org/officeDocument/2006/relationships/image" Target="../media/image107.png"/><Relationship Id="rId116" Type="http://schemas.openxmlformats.org/officeDocument/2006/relationships/customXml" Target="../ink/ink109.xml"/><Relationship Id="rId137" Type="http://schemas.openxmlformats.org/officeDocument/2006/relationships/image" Target="../media/image142.png"/><Relationship Id="rId158" Type="http://schemas.openxmlformats.org/officeDocument/2006/relationships/customXml" Target="../ink/ink130.xml"/><Relationship Id="rId20" Type="http://schemas.openxmlformats.org/officeDocument/2006/relationships/customXml" Target="../ink/ink61.xml"/><Relationship Id="rId41" Type="http://schemas.openxmlformats.org/officeDocument/2006/relationships/image" Target="../media/image94.png"/><Relationship Id="rId62" Type="http://schemas.openxmlformats.org/officeDocument/2006/relationships/customXml" Target="../ink/ink82.xml"/><Relationship Id="rId83" Type="http://schemas.openxmlformats.org/officeDocument/2006/relationships/image" Target="../media/image115.png"/><Relationship Id="rId88" Type="http://schemas.openxmlformats.org/officeDocument/2006/relationships/customXml" Target="../ink/ink95.xml"/><Relationship Id="rId111" Type="http://schemas.openxmlformats.org/officeDocument/2006/relationships/image" Target="../media/image129.png"/><Relationship Id="rId132" Type="http://schemas.openxmlformats.org/officeDocument/2006/relationships/customXml" Target="../ink/ink117.xml"/><Relationship Id="rId153" Type="http://schemas.openxmlformats.org/officeDocument/2006/relationships/image" Target="../media/image150.png"/><Relationship Id="rId15" Type="http://schemas.openxmlformats.org/officeDocument/2006/relationships/image" Target="../media/image81.png"/><Relationship Id="rId36" Type="http://schemas.openxmlformats.org/officeDocument/2006/relationships/customXml" Target="../ink/ink69.xml"/><Relationship Id="rId57" Type="http://schemas.openxmlformats.org/officeDocument/2006/relationships/image" Target="../media/image102.png"/><Relationship Id="rId106" Type="http://schemas.openxmlformats.org/officeDocument/2006/relationships/customXml" Target="../ink/ink104.xml"/><Relationship Id="rId127" Type="http://schemas.openxmlformats.org/officeDocument/2006/relationships/image" Target="../media/image137.png"/><Relationship Id="rId10" Type="http://schemas.openxmlformats.org/officeDocument/2006/relationships/customXml" Target="../ink/ink56.xml"/><Relationship Id="rId31" Type="http://schemas.openxmlformats.org/officeDocument/2006/relationships/image" Target="../media/image89.png"/><Relationship Id="rId52" Type="http://schemas.openxmlformats.org/officeDocument/2006/relationships/customXml" Target="../ink/ink77.xml"/><Relationship Id="rId73" Type="http://schemas.openxmlformats.org/officeDocument/2006/relationships/image" Target="../media/image110.png"/><Relationship Id="rId78" Type="http://schemas.openxmlformats.org/officeDocument/2006/relationships/customXml" Target="../ink/ink90.xml"/><Relationship Id="rId94" Type="http://schemas.openxmlformats.org/officeDocument/2006/relationships/customXml" Target="../ink/ink98.xml"/><Relationship Id="rId99" Type="http://schemas.openxmlformats.org/officeDocument/2006/relationships/image" Target="../media/image123.png"/><Relationship Id="rId101" Type="http://schemas.openxmlformats.org/officeDocument/2006/relationships/image" Target="../media/image124.png"/><Relationship Id="rId122" Type="http://schemas.openxmlformats.org/officeDocument/2006/relationships/customXml" Target="../ink/ink112.xml"/><Relationship Id="rId143" Type="http://schemas.openxmlformats.org/officeDocument/2006/relationships/image" Target="../media/image145.png"/><Relationship Id="rId148" Type="http://schemas.openxmlformats.org/officeDocument/2006/relationships/customXml" Target="../ink/ink125.xml"/><Relationship Id="rId164" Type="http://schemas.openxmlformats.org/officeDocument/2006/relationships/customXml" Target="../ink/ink133.xml"/><Relationship Id="rId4" Type="http://schemas.openxmlformats.org/officeDocument/2006/relationships/customXml" Target="../ink/ink53.xml"/><Relationship Id="rId9" Type="http://schemas.openxmlformats.org/officeDocument/2006/relationships/image" Target="../media/image78.png"/><Relationship Id="rId26" Type="http://schemas.openxmlformats.org/officeDocument/2006/relationships/customXml" Target="../ink/ink64.xml"/><Relationship Id="rId47" Type="http://schemas.openxmlformats.org/officeDocument/2006/relationships/image" Target="../media/image97.png"/><Relationship Id="rId68" Type="http://schemas.openxmlformats.org/officeDocument/2006/relationships/customXml" Target="../ink/ink85.xml"/><Relationship Id="rId89" Type="http://schemas.openxmlformats.org/officeDocument/2006/relationships/image" Target="../media/image118.png"/><Relationship Id="rId112" Type="http://schemas.openxmlformats.org/officeDocument/2006/relationships/customXml" Target="../ink/ink107.xml"/><Relationship Id="rId133" Type="http://schemas.openxmlformats.org/officeDocument/2006/relationships/image" Target="../media/image140.png"/><Relationship Id="rId154" Type="http://schemas.openxmlformats.org/officeDocument/2006/relationships/customXml" Target="../ink/ink128.xml"/><Relationship Id="rId16" Type="http://schemas.openxmlformats.org/officeDocument/2006/relationships/customXml" Target="../ink/ink59.xml"/><Relationship Id="rId37" Type="http://schemas.openxmlformats.org/officeDocument/2006/relationships/image" Target="../media/image92.png"/><Relationship Id="rId58" Type="http://schemas.openxmlformats.org/officeDocument/2006/relationships/customXml" Target="../ink/ink80.xml"/><Relationship Id="rId79" Type="http://schemas.openxmlformats.org/officeDocument/2006/relationships/image" Target="../media/image113.png"/><Relationship Id="rId102" Type="http://schemas.openxmlformats.org/officeDocument/2006/relationships/customXml" Target="../ink/ink102.xml"/><Relationship Id="rId123" Type="http://schemas.openxmlformats.org/officeDocument/2006/relationships/image" Target="../media/image135.png"/><Relationship Id="rId144" Type="http://schemas.openxmlformats.org/officeDocument/2006/relationships/customXml" Target="../ink/ink123.xml"/><Relationship Id="rId90" Type="http://schemas.openxmlformats.org/officeDocument/2006/relationships/customXml" Target="../ink/ink96.xml"/><Relationship Id="rId165" Type="http://schemas.openxmlformats.org/officeDocument/2006/relationships/image" Target="../media/image156.png"/><Relationship Id="rId27" Type="http://schemas.openxmlformats.org/officeDocument/2006/relationships/image" Target="../media/image87.png"/><Relationship Id="rId48" Type="http://schemas.openxmlformats.org/officeDocument/2006/relationships/customXml" Target="../ink/ink75.xml"/><Relationship Id="rId69" Type="http://schemas.openxmlformats.org/officeDocument/2006/relationships/image" Target="../media/image108.png"/><Relationship Id="rId113" Type="http://schemas.openxmlformats.org/officeDocument/2006/relationships/image" Target="../media/image130.png"/><Relationship Id="rId134" Type="http://schemas.openxmlformats.org/officeDocument/2006/relationships/customXml" Target="../ink/ink118.xml"/><Relationship Id="rId80" Type="http://schemas.openxmlformats.org/officeDocument/2006/relationships/customXml" Target="../ink/ink91.xml"/><Relationship Id="rId155" Type="http://schemas.openxmlformats.org/officeDocument/2006/relationships/image" Target="../media/image15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158.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9.xml"/><Relationship Id="rId4" Type="http://schemas.openxmlformats.org/officeDocument/2006/relationships/image" Target="../media/image16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79476" y="4486275"/>
            <a:ext cx="10515600" cy="1199359"/>
          </a:xfrm>
        </p:spPr>
        <p:txBody>
          <a:bodyPr/>
          <a:lstStyle/>
          <a:p>
            <a:pPr algn="ctr"/>
            <a:r>
              <a:rPr lang="en-US" dirty="0">
                <a:solidFill>
                  <a:srgbClr val="C89600"/>
                </a:solidFill>
              </a:rPr>
              <a:t>Modeling Contaminant Concentrations </a:t>
            </a:r>
            <a:br>
              <a:rPr lang="en-US" dirty="0">
                <a:solidFill>
                  <a:srgbClr val="C89600"/>
                </a:solidFill>
              </a:rPr>
            </a:br>
            <a:r>
              <a:rPr lang="en-US" dirty="0">
                <a:solidFill>
                  <a:srgbClr val="C89600"/>
                </a:solidFill>
              </a:rPr>
              <a:t>in Ponds and Reservoirs</a:t>
            </a:r>
          </a:p>
        </p:txBody>
      </p:sp>
      <p:sp>
        <p:nvSpPr>
          <p:cNvPr id="5" name="Text Placeholder 4"/>
          <p:cNvSpPr>
            <a:spLocks noGrp="1"/>
          </p:cNvSpPr>
          <p:nvPr>
            <p:ph type="body" idx="1"/>
          </p:nvPr>
        </p:nvSpPr>
        <p:spPr>
          <a:xfrm>
            <a:off x="5051426" y="6084097"/>
            <a:ext cx="2435224" cy="507203"/>
          </a:xfrm>
        </p:spPr>
        <p:txBody>
          <a:bodyPr>
            <a:normAutofit/>
          </a:bodyPr>
          <a:lstStyle/>
          <a:p>
            <a:pPr algn="ctr"/>
            <a:r>
              <a:rPr lang="en-US" sz="1800" dirty="0">
                <a:solidFill>
                  <a:srgbClr val="C89600"/>
                </a:solidFill>
              </a:rPr>
              <a:t>Rick Kossik (rkossik@goldsim.com)</a:t>
            </a:r>
          </a:p>
        </p:txBody>
      </p:sp>
      <p:pic>
        <p:nvPicPr>
          <p:cNvPr id="6" name="Picture 5">
            <a:extLst>
              <a:ext uri="{FF2B5EF4-FFF2-40B4-BE49-F238E27FC236}">
                <a16:creationId xmlns:a16="http://schemas.microsoft.com/office/drawing/2014/main" id="{9EF545A5-B3D9-4494-8884-F5B6341B17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6485" y="95249"/>
            <a:ext cx="5524590" cy="3680758"/>
          </a:xfrm>
          <a:prstGeom prst="rect">
            <a:avLst/>
          </a:prstGeom>
        </p:spPr>
      </p:pic>
    </p:spTree>
    <p:extLst>
      <p:ext uri="{BB962C8B-B14F-4D97-AF65-F5344CB8AC3E}">
        <p14:creationId xmlns:p14="http://schemas.microsoft.com/office/powerpoint/2010/main" val="270099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n-US" sz="3600" dirty="0"/>
              <a:t>Environmental Media</a:t>
            </a:r>
          </a:p>
        </p:txBody>
      </p:sp>
      <p:sp>
        <p:nvSpPr>
          <p:cNvPr id="38915" name="Rectangle 3"/>
          <p:cNvSpPr>
            <a:spLocks noGrp="1" noChangeArrowheads="1"/>
          </p:cNvSpPr>
          <p:nvPr>
            <p:ph idx="1"/>
          </p:nvPr>
        </p:nvSpPr>
        <p:spPr>
          <a:xfrm>
            <a:off x="505287" y="1825626"/>
            <a:ext cx="10515600" cy="1093376"/>
          </a:xfrm>
        </p:spPr>
        <p:txBody>
          <a:bodyPr/>
          <a:lstStyle/>
          <a:p>
            <a:pPr marL="576072" indent="-347472">
              <a:buClr>
                <a:schemeClr val="bg2"/>
              </a:buClr>
            </a:pPr>
            <a:r>
              <a:rPr lang="en-US" sz="2400" dirty="0"/>
              <a:t>Basic “building blocks” of transport pathways</a:t>
            </a:r>
          </a:p>
          <a:p>
            <a:pPr marL="918972" lvl="2" indent="-347472">
              <a:spcBef>
                <a:spcPts val="750"/>
              </a:spcBef>
              <a:buClr>
                <a:srgbClr val="C89600"/>
              </a:buClr>
            </a:pPr>
            <a:r>
              <a:rPr lang="en-US" sz="2000" dirty="0"/>
              <a:t>Mass transport calculations are based largely on media properties</a:t>
            </a:r>
          </a:p>
          <a:p>
            <a:pPr marL="918972" lvl="2" indent="-347472">
              <a:spcBef>
                <a:spcPts val="750"/>
              </a:spcBef>
              <a:buClr>
                <a:srgbClr val="C89600"/>
              </a:buClr>
            </a:pPr>
            <a:r>
              <a:rPr lang="en-US" sz="2000" dirty="0"/>
              <a:t>Two types: </a:t>
            </a:r>
            <a:r>
              <a:rPr lang="en-US" sz="2000" dirty="0">
                <a:solidFill>
                  <a:srgbClr val="FF0000"/>
                </a:solidFill>
              </a:rPr>
              <a:t>Fluids</a:t>
            </a:r>
            <a:r>
              <a:rPr lang="en-US" sz="2000" dirty="0"/>
              <a:t> and </a:t>
            </a:r>
            <a:r>
              <a:rPr lang="en-US" sz="2000" dirty="0">
                <a:solidFill>
                  <a:srgbClr val="FF0000"/>
                </a:solidFill>
              </a:rPr>
              <a:t>Solids</a:t>
            </a:r>
          </a:p>
        </p:txBody>
      </p:sp>
      <p:sp>
        <p:nvSpPr>
          <p:cNvPr id="8" name="Footer Placeholder 3"/>
          <p:cNvSpPr>
            <a:spLocks noGrp="1"/>
          </p:cNvSpPr>
          <p:nvPr>
            <p:ph type="ftr" sz="quarter" idx="11"/>
          </p:nvPr>
        </p:nvSpPr>
        <p:spPr/>
        <p:txBody>
          <a:bodyPr/>
          <a:lstStyle/>
          <a:p>
            <a:r>
              <a:rPr lang="en-US" dirty="0"/>
              <a:t>© GoldSim Technology Group LLC, 2025</a:t>
            </a:r>
          </a:p>
        </p:txBody>
      </p:sp>
      <p:pic>
        <p:nvPicPr>
          <p:cNvPr id="2" name="Picture 1"/>
          <p:cNvPicPr>
            <a:picLocks noChangeAspect="1"/>
          </p:cNvPicPr>
          <p:nvPr/>
        </p:nvPicPr>
        <p:blipFill>
          <a:blip r:embed="rId2"/>
          <a:stretch>
            <a:fillRect/>
          </a:stretch>
        </p:blipFill>
        <p:spPr>
          <a:xfrm>
            <a:off x="677632" y="2994380"/>
            <a:ext cx="923810" cy="1142857"/>
          </a:xfrm>
          <a:prstGeom prst="rect">
            <a:avLst/>
          </a:prstGeom>
        </p:spPr>
      </p:pic>
      <p:pic>
        <p:nvPicPr>
          <p:cNvPr id="3" name="Picture 2"/>
          <p:cNvPicPr>
            <a:picLocks noChangeAspect="1"/>
          </p:cNvPicPr>
          <p:nvPr/>
        </p:nvPicPr>
        <p:blipFill>
          <a:blip r:embed="rId3"/>
          <a:stretch>
            <a:fillRect/>
          </a:stretch>
        </p:blipFill>
        <p:spPr>
          <a:xfrm>
            <a:off x="5388607" y="2908655"/>
            <a:ext cx="857143" cy="1066667"/>
          </a:xfrm>
          <a:prstGeom prst="rect">
            <a:avLst/>
          </a:prstGeom>
        </p:spPr>
      </p:pic>
      <p:pic>
        <p:nvPicPr>
          <p:cNvPr id="4" name="Picture 3"/>
          <p:cNvPicPr>
            <a:picLocks noChangeAspect="1"/>
          </p:cNvPicPr>
          <p:nvPr/>
        </p:nvPicPr>
        <p:blipFill>
          <a:blip r:embed="rId4"/>
          <a:stretch>
            <a:fillRect/>
          </a:stretch>
        </p:blipFill>
        <p:spPr>
          <a:xfrm>
            <a:off x="1904382" y="3048695"/>
            <a:ext cx="3050032" cy="3190009"/>
          </a:xfrm>
          <a:prstGeom prst="rect">
            <a:avLst/>
          </a:prstGeom>
        </p:spPr>
      </p:pic>
      <p:pic>
        <p:nvPicPr>
          <p:cNvPr id="5" name="Picture 4"/>
          <p:cNvPicPr>
            <a:picLocks noChangeAspect="1"/>
          </p:cNvPicPr>
          <p:nvPr/>
        </p:nvPicPr>
        <p:blipFill>
          <a:blip r:embed="rId5"/>
          <a:stretch>
            <a:fillRect/>
          </a:stretch>
        </p:blipFill>
        <p:spPr>
          <a:xfrm>
            <a:off x="6433086" y="3105844"/>
            <a:ext cx="3064115" cy="3234344"/>
          </a:xfrm>
          <a:prstGeom prst="rect">
            <a:avLst/>
          </a:prstGeom>
        </p:spPr>
      </p:pic>
    </p:spTree>
    <p:extLst>
      <p:ext uri="{BB962C8B-B14F-4D97-AF65-F5344CB8AC3E}">
        <p14:creationId xmlns:p14="http://schemas.microsoft.com/office/powerpoint/2010/main" val="360313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animEffect transition="in" filter="fade">
                                      <p:cBhvr>
                                        <p:cTn id="7" dur="500"/>
                                        <p:tgtEl>
                                          <p:spTgt spid="38915">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Transport Pathways</a:t>
            </a:r>
          </a:p>
        </p:txBody>
      </p:sp>
      <p:sp>
        <p:nvSpPr>
          <p:cNvPr id="3" name="Content Placeholder 2"/>
          <p:cNvSpPr>
            <a:spLocks noGrp="1"/>
          </p:cNvSpPr>
          <p:nvPr>
            <p:ph idx="1"/>
          </p:nvPr>
        </p:nvSpPr>
        <p:spPr/>
        <p:txBody>
          <a:bodyPr>
            <a:noAutofit/>
          </a:bodyPr>
          <a:lstStyle/>
          <a:p>
            <a:pPr marL="576072" indent="-347472">
              <a:buClr>
                <a:schemeClr val="bg2"/>
              </a:buClr>
            </a:pPr>
            <a:r>
              <a:rPr lang="en-US" altLang="en-US" sz="2400" dirty="0">
                <a:solidFill>
                  <a:srgbClr val="FF0000"/>
                </a:solidFill>
              </a:rPr>
              <a:t>Transport pathways</a:t>
            </a:r>
            <a:r>
              <a:rPr lang="en-US" altLang="en-US" sz="2400" dirty="0"/>
              <a:t> represent those parts of the system through which species mass is transported and/or in which species mass is stored.</a:t>
            </a:r>
          </a:p>
          <a:p>
            <a:pPr marL="918972" lvl="2" indent="-347472">
              <a:spcBef>
                <a:spcPts val="750"/>
              </a:spcBef>
              <a:buClr>
                <a:srgbClr val="C89600"/>
              </a:buClr>
            </a:pPr>
            <a:r>
              <a:rPr lang="en-US" altLang="en-US" sz="2000" dirty="0"/>
              <a:t>Tanks, ponds, aquifers, lakes, soil columns, etc.</a:t>
            </a:r>
          </a:p>
          <a:p>
            <a:pPr marL="576072" indent="-347472">
              <a:buClr>
                <a:schemeClr val="bg2"/>
              </a:buClr>
            </a:pPr>
            <a:r>
              <a:rPr lang="en-US" altLang="en-US" sz="2400" dirty="0"/>
              <a:t>You define the properties of the pathways, such as geometry, volume, and pathway discretization.</a:t>
            </a:r>
          </a:p>
          <a:p>
            <a:pPr marL="576072" indent="-347472">
              <a:buClr>
                <a:schemeClr val="bg2"/>
              </a:buClr>
            </a:pPr>
            <a:r>
              <a:rPr lang="en-US" altLang="en-US" sz="2400" dirty="0"/>
              <a:t>You define which </a:t>
            </a:r>
            <a:r>
              <a:rPr lang="en-US" altLang="en-US" sz="2400" dirty="0">
                <a:solidFill>
                  <a:srgbClr val="FF0000"/>
                </a:solidFill>
              </a:rPr>
              <a:t>media</a:t>
            </a:r>
            <a:r>
              <a:rPr lang="en-US" altLang="en-US" sz="2400" dirty="0"/>
              <a:t> (e.g., air, water, sediments, rock) types are present in the pathway.</a:t>
            </a:r>
          </a:p>
        </p:txBody>
      </p:sp>
      <p:sp>
        <p:nvSpPr>
          <p:cNvPr id="5" name="Footer Placeholder 3"/>
          <p:cNvSpPr>
            <a:spLocks noGrp="1"/>
          </p:cNvSpPr>
          <p:nvPr>
            <p:ph type="ftr" sz="quarter" idx="11"/>
          </p:nvPr>
        </p:nvSpPr>
        <p:spPr/>
        <p:txBody>
          <a:bodyPr/>
          <a:lstStyle/>
          <a:p>
            <a:r>
              <a:rPr lang="en-US" dirty="0"/>
              <a:t>© GoldSim Technology Group LLC, 2025</a:t>
            </a:r>
          </a:p>
        </p:txBody>
      </p:sp>
    </p:spTree>
    <p:extLst>
      <p:ext uri="{BB962C8B-B14F-4D97-AF65-F5344CB8AC3E}">
        <p14:creationId xmlns:p14="http://schemas.microsoft.com/office/powerpoint/2010/main" val="416857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Transport Pathways</a:t>
            </a:r>
          </a:p>
        </p:txBody>
      </p:sp>
      <p:sp>
        <p:nvSpPr>
          <p:cNvPr id="3" name="Content Placeholder 2"/>
          <p:cNvSpPr>
            <a:spLocks noGrp="1"/>
          </p:cNvSpPr>
          <p:nvPr>
            <p:ph idx="1"/>
          </p:nvPr>
        </p:nvSpPr>
        <p:spPr/>
        <p:txBody>
          <a:bodyPr>
            <a:normAutofit fontScale="25000" lnSpcReduction="20000"/>
          </a:bodyPr>
          <a:lstStyle/>
          <a:p>
            <a:pPr marL="576072" indent="-347472">
              <a:buClr>
                <a:schemeClr val="bg2"/>
              </a:buClr>
            </a:pPr>
            <a:r>
              <a:rPr lang="en-US" sz="9600" dirty="0"/>
              <a:t>Pathways can be thought of as </a:t>
            </a:r>
            <a:r>
              <a:rPr lang="en-US" sz="9600" dirty="0">
                <a:solidFill>
                  <a:srgbClr val="FF0000"/>
                </a:solidFill>
              </a:rPr>
              <a:t>transfer functions.</a:t>
            </a:r>
          </a:p>
          <a:p>
            <a:pPr marL="576072" indent="-347472">
              <a:buClr>
                <a:schemeClr val="bg2"/>
              </a:buClr>
            </a:pPr>
            <a:endParaRPr lang="en-US" sz="9600" dirty="0"/>
          </a:p>
          <a:p>
            <a:pPr marL="576072" indent="-347472">
              <a:lnSpc>
                <a:spcPct val="110000"/>
              </a:lnSpc>
              <a:buClr>
                <a:schemeClr val="bg2"/>
              </a:buClr>
            </a:pPr>
            <a:endParaRPr lang="en-US" sz="9600" dirty="0"/>
          </a:p>
          <a:p>
            <a:pPr marL="576072" indent="-347472">
              <a:buClr>
                <a:schemeClr val="bg2"/>
              </a:buClr>
            </a:pPr>
            <a:endParaRPr lang="en-US" sz="9600" dirty="0"/>
          </a:p>
          <a:p>
            <a:pPr marL="576072" indent="-347472">
              <a:buClr>
                <a:schemeClr val="bg2"/>
              </a:buClr>
            </a:pPr>
            <a:endParaRPr lang="en-US" sz="9600" dirty="0"/>
          </a:p>
          <a:p>
            <a:pPr marL="576072" indent="-347472">
              <a:buClr>
                <a:schemeClr val="bg2"/>
              </a:buClr>
            </a:pPr>
            <a:endParaRPr lang="en-US" sz="9600" dirty="0"/>
          </a:p>
          <a:p>
            <a:pPr marL="576072" indent="-347472">
              <a:spcAft>
                <a:spcPts val="600"/>
              </a:spcAft>
              <a:buClr>
                <a:schemeClr val="bg2"/>
              </a:buClr>
            </a:pPr>
            <a:r>
              <a:rPr lang="en-US" sz="9600" dirty="0"/>
              <a:t>Each pathway type (or transfer function) assumes or represents a particular range of physical transport processes.</a:t>
            </a:r>
          </a:p>
          <a:p>
            <a:endParaRPr lang="en-US" dirty="0"/>
          </a:p>
        </p:txBody>
      </p:sp>
      <p:sp>
        <p:nvSpPr>
          <p:cNvPr id="6" name="Footer Placeholder 3"/>
          <p:cNvSpPr>
            <a:spLocks noGrp="1"/>
          </p:cNvSpPr>
          <p:nvPr>
            <p:ph type="ftr" sz="quarter" idx="11"/>
          </p:nvPr>
        </p:nvSpPr>
        <p:spPr/>
        <p:txBody>
          <a:bodyPr/>
          <a:lstStyle/>
          <a:p>
            <a:r>
              <a:rPr lang="en-US" dirty="0"/>
              <a:t>© GoldSim Technology Group LLC, 2025</a:t>
            </a:r>
          </a:p>
        </p:txBody>
      </p:sp>
      <p:pic>
        <p:nvPicPr>
          <p:cNvPr id="5" name="Picture 4" descr="PATH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2" y="2314576"/>
            <a:ext cx="7158038"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46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Transport Pathways</a:t>
            </a:r>
          </a:p>
        </p:txBody>
      </p:sp>
      <p:sp>
        <p:nvSpPr>
          <p:cNvPr id="3" name="Content Placeholder 2"/>
          <p:cNvSpPr>
            <a:spLocks noGrp="1"/>
          </p:cNvSpPr>
          <p:nvPr>
            <p:ph idx="1"/>
          </p:nvPr>
        </p:nvSpPr>
        <p:spPr>
          <a:xfrm>
            <a:off x="584835" y="1666875"/>
            <a:ext cx="9216390" cy="904875"/>
          </a:xfrm>
        </p:spPr>
        <p:txBody>
          <a:bodyPr>
            <a:normAutofit/>
          </a:bodyPr>
          <a:lstStyle/>
          <a:p>
            <a:pPr marL="576072" indent="-347472">
              <a:buClr>
                <a:schemeClr val="bg2"/>
              </a:buClr>
            </a:pPr>
            <a:r>
              <a:rPr lang="en-US" altLang="en-US" sz="2400" dirty="0"/>
              <a:t>You create a mass transport system by defining a </a:t>
            </a:r>
            <a:r>
              <a:rPr lang="en-US" altLang="en-US" sz="2400" dirty="0">
                <a:solidFill>
                  <a:srgbClr val="FF0000"/>
                </a:solidFill>
              </a:rPr>
              <a:t>network of transport pathways </a:t>
            </a:r>
            <a:r>
              <a:rPr lang="en-US" altLang="en-US" sz="2400" dirty="0"/>
              <a:t>using </a:t>
            </a:r>
            <a:r>
              <a:rPr lang="en-US" altLang="en-US" sz="2400" dirty="0">
                <a:solidFill>
                  <a:srgbClr val="FF0000"/>
                </a:solidFill>
              </a:rPr>
              <a:t>mass flux links</a:t>
            </a:r>
            <a:r>
              <a:rPr lang="en-US" altLang="en-US" sz="2400" dirty="0"/>
              <a:t> among the pathways.</a:t>
            </a:r>
          </a:p>
          <a:p>
            <a:pPr marL="0" indent="0">
              <a:buNone/>
            </a:pPr>
            <a:endParaRPr lang="en-US" dirty="0"/>
          </a:p>
        </p:txBody>
      </p:sp>
      <p:sp>
        <p:nvSpPr>
          <p:cNvPr id="6" name="Footer Placeholder 3"/>
          <p:cNvSpPr>
            <a:spLocks noGrp="1"/>
          </p:cNvSpPr>
          <p:nvPr>
            <p:ph type="ftr" sz="quarter" idx="11"/>
          </p:nvPr>
        </p:nvSpPr>
        <p:spPr/>
        <p:txBody>
          <a:bodyPr/>
          <a:lstStyle/>
          <a:p>
            <a:r>
              <a:rPr lang="en-US" dirty="0"/>
              <a:t>© GoldSim Technology Group LLC, 2018</a:t>
            </a:r>
          </a:p>
        </p:txBody>
      </p:sp>
      <p:pic>
        <p:nvPicPr>
          <p:cNvPr id="5" name="Picture 4"/>
          <p:cNvPicPr>
            <a:picLocks noChangeAspect="1"/>
          </p:cNvPicPr>
          <p:nvPr/>
        </p:nvPicPr>
        <p:blipFill>
          <a:blip r:embed="rId2"/>
          <a:stretch>
            <a:fillRect/>
          </a:stretch>
        </p:blipFill>
        <p:spPr>
          <a:xfrm>
            <a:off x="3690658" y="2581904"/>
            <a:ext cx="3709819" cy="2674216"/>
          </a:xfrm>
          <a:prstGeom prst="rect">
            <a:avLst/>
          </a:prstGeom>
        </p:spPr>
      </p:pic>
    </p:spTree>
    <p:extLst>
      <p:ext uri="{BB962C8B-B14F-4D97-AF65-F5344CB8AC3E}">
        <p14:creationId xmlns:p14="http://schemas.microsoft.com/office/powerpoint/2010/main" val="15692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Transport Pathways</a:t>
            </a:r>
          </a:p>
        </p:txBody>
      </p:sp>
      <p:sp>
        <p:nvSpPr>
          <p:cNvPr id="3" name="Content Placeholder 2"/>
          <p:cNvSpPr>
            <a:spLocks noGrp="1"/>
          </p:cNvSpPr>
          <p:nvPr>
            <p:ph idx="1"/>
          </p:nvPr>
        </p:nvSpPr>
        <p:spPr>
          <a:xfrm>
            <a:off x="770293" y="4312584"/>
            <a:ext cx="9526232" cy="1331258"/>
          </a:xfrm>
        </p:spPr>
        <p:txBody>
          <a:bodyPr>
            <a:noAutofit/>
          </a:bodyPr>
          <a:lstStyle/>
          <a:p>
            <a:pPr marL="576072" indent="-347472">
              <a:buClr>
                <a:schemeClr val="bg2"/>
              </a:buClr>
            </a:pPr>
            <a:r>
              <a:rPr lang="en-US" altLang="en-US" sz="2400" dirty="0"/>
              <a:t>We will focus on Cells today to do simple mixing, and will only very briefly mention Aquifers</a:t>
            </a:r>
          </a:p>
        </p:txBody>
      </p:sp>
      <p:sp>
        <p:nvSpPr>
          <p:cNvPr id="9" name="Footer Placeholder 3"/>
          <p:cNvSpPr>
            <a:spLocks noGrp="1"/>
          </p:cNvSpPr>
          <p:nvPr>
            <p:ph type="ftr" sz="quarter" idx="11"/>
          </p:nvPr>
        </p:nvSpPr>
        <p:spPr/>
        <p:txBody>
          <a:bodyPr/>
          <a:lstStyle/>
          <a:p>
            <a:r>
              <a:rPr lang="en-US" dirty="0"/>
              <a:t>© GoldSim Technology Group LLC, 2025</a:t>
            </a:r>
          </a:p>
        </p:txBody>
      </p:sp>
      <p:pic>
        <p:nvPicPr>
          <p:cNvPr id="6" name="Picture 5"/>
          <p:cNvPicPr>
            <a:picLocks noChangeAspect="1"/>
          </p:cNvPicPr>
          <p:nvPr/>
        </p:nvPicPr>
        <p:blipFill>
          <a:blip r:embed="rId2"/>
          <a:stretch>
            <a:fillRect/>
          </a:stretch>
        </p:blipFill>
        <p:spPr>
          <a:xfrm>
            <a:off x="1569985" y="2505075"/>
            <a:ext cx="6783441" cy="1295400"/>
          </a:xfrm>
          <a:prstGeom prst="rect">
            <a:avLst/>
          </a:prstGeom>
        </p:spPr>
      </p:pic>
      <p:sp>
        <p:nvSpPr>
          <p:cNvPr id="5" name="Rectangle 4"/>
          <p:cNvSpPr/>
          <p:nvPr/>
        </p:nvSpPr>
        <p:spPr>
          <a:xfrm>
            <a:off x="1512794" y="2442882"/>
            <a:ext cx="1180114" cy="13447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2378337" y="3482788"/>
            <a:ext cx="7543800" cy="3070412"/>
          </a:xfrm>
          <a:prstGeom prst="rect">
            <a:avLst/>
          </a:prstGeom>
        </p:spPr>
        <p:txBody>
          <a:bodyPr vert="horz" lIns="0" tIns="45720" rIns="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Tx/>
              <a:buNone/>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223838">
              <a:spcBef>
                <a:spcPts val="1800"/>
              </a:spcBef>
              <a:buFont typeface="Courier New" panose="02070309020205020404" pitchFamily="49" charset="0"/>
              <a:buChar char="o"/>
            </a:pPr>
            <a:endParaRPr lang="en-US" dirty="0"/>
          </a:p>
        </p:txBody>
      </p:sp>
      <p:sp>
        <p:nvSpPr>
          <p:cNvPr id="8" name="Content Placeholder 2"/>
          <p:cNvSpPr txBox="1">
            <a:spLocks/>
          </p:cNvSpPr>
          <p:nvPr/>
        </p:nvSpPr>
        <p:spPr>
          <a:xfrm>
            <a:off x="770293" y="1730748"/>
            <a:ext cx="7543800" cy="564777"/>
          </a:xfrm>
          <a:prstGeom prst="rect">
            <a:avLst/>
          </a:prstGeom>
        </p:spPr>
        <p:txBody>
          <a:bodyPr vert="horz" lIns="0" tIns="45720" rIns="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Tx/>
              <a:buNone/>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2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76072" indent="-347472">
              <a:spcBef>
                <a:spcPts val="750"/>
              </a:spcBef>
              <a:buClr>
                <a:schemeClr val="bg2"/>
              </a:buClr>
              <a:buFont typeface="Arial" panose="020B0604020202020204" pitchFamily="34" charset="0"/>
              <a:buChar char="•"/>
            </a:pPr>
            <a:r>
              <a:rPr lang="en-US" altLang="en-US" dirty="0">
                <a:latin typeface="Aptos" panose="020B0004020202020204" pitchFamily="34" charset="0"/>
              </a:rPr>
              <a:t>GoldSim provides five type of pathways:</a:t>
            </a:r>
          </a:p>
          <a:p>
            <a:pPr marL="457200" indent="-223838">
              <a:spcBef>
                <a:spcPts val="0"/>
              </a:spcBef>
              <a:spcAft>
                <a:spcPts val="0"/>
              </a:spcAft>
              <a:buFont typeface="Courier New" panose="02070309020205020404" pitchFamily="49" charset="0"/>
              <a:buChar char="o"/>
            </a:pPr>
            <a:endParaRPr lang="en-US" altLang="en-US" dirty="0"/>
          </a:p>
          <a:p>
            <a:pPr marL="457200" indent="-223838">
              <a:spcBef>
                <a:spcPts val="0"/>
              </a:spcBef>
              <a:spcAft>
                <a:spcPts val="0"/>
              </a:spcAft>
              <a:buFont typeface="Courier New" panose="02070309020205020404" pitchFamily="49" charset="0"/>
              <a:buChar char="o"/>
            </a:pPr>
            <a:endParaRPr lang="en-US" altLang="en-US" dirty="0"/>
          </a:p>
        </p:txBody>
      </p:sp>
    </p:spTree>
    <p:extLst>
      <p:ext uri="{BB962C8B-B14F-4D97-AF65-F5344CB8AC3E}">
        <p14:creationId xmlns:p14="http://schemas.microsoft.com/office/powerpoint/2010/main" val="113961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r>
              <a:rPr lang="en-US" altLang="en-US" sz="3600" dirty="0"/>
              <a:t>Cell Pathways</a:t>
            </a:r>
          </a:p>
        </p:txBody>
      </p:sp>
      <p:sp>
        <p:nvSpPr>
          <p:cNvPr id="46083" name="Rectangle 3"/>
          <p:cNvSpPr>
            <a:spLocks noGrp="1" noChangeArrowheads="1"/>
          </p:cNvSpPr>
          <p:nvPr>
            <p:ph idx="1"/>
          </p:nvPr>
        </p:nvSpPr>
        <p:spPr>
          <a:xfrm>
            <a:off x="676737" y="1682751"/>
            <a:ext cx="10515600" cy="3553858"/>
          </a:xfrm>
          <a:noFill/>
        </p:spPr>
        <p:txBody>
          <a:bodyPr/>
          <a:lstStyle/>
          <a:p>
            <a:pPr marL="576072" indent="-347472">
              <a:buClr>
                <a:schemeClr val="bg2"/>
              </a:buClr>
            </a:pPr>
            <a:r>
              <a:rPr lang="en-US" altLang="en-US" sz="2400" dirty="0"/>
              <a:t>Act as </a:t>
            </a:r>
            <a:r>
              <a:rPr lang="en-US" altLang="en-US" sz="2400" dirty="0">
                <a:solidFill>
                  <a:srgbClr val="FF0000"/>
                </a:solidFill>
              </a:rPr>
              <a:t>mixing cells</a:t>
            </a:r>
          </a:p>
          <a:p>
            <a:pPr marL="576072" indent="-347472">
              <a:buClr>
                <a:schemeClr val="bg2"/>
              </a:buClr>
            </a:pPr>
            <a:r>
              <a:rPr lang="en-US" altLang="en-US" sz="2400" dirty="0"/>
              <a:t>Specify multiple media</a:t>
            </a:r>
          </a:p>
          <a:p>
            <a:pPr marL="918972" lvl="2" indent="-347472">
              <a:spcBef>
                <a:spcPts val="750"/>
              </a:spcBef>
              <a:buClr>
                <a:schemeClr val="tx2"/>
              </a:buClr>
            </a:pPr>
            <a:r>
              <a:rPr lang="en-US" altLang="en-US" sz="2000" dirty="0"/>
              <a:t>always contains a single reference fluid</a:t>
            </a:r>
          </a:p>
          <a:p>
            <a:pPr marL="576072" indent="-347472">
              <a:buClr>
                <a:schemeClr val="bg2"/>
              </a:buClr>
            </a:pPr>
            <a:r>
              <a:rPr lang="en-US" altLang="en-US" sz="2400" dirty="0"/>
              <a:t>Mass is </a:t>
            </a:r>
            <a:r>
              <a:rPr lang="en-US" altLang="en-US" sz="2400" dirty="0">
                <a:solidFill>
                  <a:srgbClr val="FF0000"/>
                </a:solidFill>
              </a:rPr>
              <a:t>instantly mixed and equilibrated</a:t>
            </a:r>
            <a:r>
              <a:rPr lang="en-US" altLang="en-US" sz="2400" dirty="0"/>
              <a:t> (partitioned between media) within cell</a:t>
            </a:r>
          </a:p>
          <a:p>
            <a:pPr marL="576072" indent="-347472">
              <a:buClr>
                <a:schemeClr val="bg2"/>
              </a:buClr>
            </a:pPr>
            <a:r>
              <a:rPr lang="en-US" altLang="en-US" sz="2400" dirty="0">
                <a:solidFill>
                  <a:srgbClr val="FF0000"/>
                </a:solidFill>
              </a:rPr>
              <a:t>Solubility constraints</a:t>
            </a:r>
            <a:r>
              <a:rPr lang="en-US" altLang="en-US" sz="2400" dirty="0"/>
              <a:t> can be imposed in cell</a:t>
            </a:r>
          </a:p>
          <a:p>
            <a:pPr marL="576072" indent="-347472">
              <a:buClr>
                <a:schemeClr val="bg2"/>
              </a:buClr>
            </a:pPr>
            <a:r>
              <a:rPr lang="en-US" altLang="en-US" sz="2400" dirty="0"/>
              <a:t>Can have specified </a:t>
            </a:r>
            <a:r>
              <a:rPr lang="en-US" altLang="en-US" sz="2400" dirty="0">
                <a:solidFill>
                  <a:srgbClr val="FF0000"/>
                </a:solidFill>
              </a:rPr>
              <a:t>initial/boundary condition</a:t>
            </a:r>
            <a:endParaRPr lang="en-US" altLang="en-US" sz="2400" dirty="0"/>
          </a:p>
          <a:p>
            <a:pPr marL="576072" indent="-347472">
              <a:buClr>
                <a:schemeClr val="bg2"/>
              </a:buClr>
            </a:pPr>
            <a:r>
              <a:rPr lang="en-US" altLang="en-US" sz="2400" dirty="0"/>
              <a:t>Behavior of cell network is mathematically equivalent to </a:t>
            </a:r>
            <a:r>
              <a:rPr lang="en-US" altLang="en-US" sz="2400" dirty="0">
                <a:solidFill>
                  <a:srgbClr val="FF0000"/>
                </a:solidFill>
              </a:rPr>
              <a:t>network of finite difference nodes</a:t>
            </a:r>
          </a:p>
        </p:txBody>
      </p:sp>
      <p:sp>
        <p:nvSpPr>
          <p:cNvPr id="2" name="Footer Placeholder 3">
            <a:extLst>
              <a:ext uri="{FF2B5EF4-FFF2-40B4-BE49-F238E27FC236}">
                <a16:creationId xmlns:a16="http://schemas.microsoft.com/office/drawing/2014/main" id="{0EA1A434-C22E-E6F6-BDC6-C5E0CC17A7B7}"/>
              </a:ext>
            </a:extLst>
          </p:cNvPr>
          <p:cNvSpPr>
            <a:spLocks noGrp="1"/>
          </p:cNvSpPr>
          <p:nvPr>
            <p:ph type="ftr" sz="quarter" idx="11"/>
          </p:nvPr>
        </p:nvSpPr>
        <p:spPr>
          <a:xfrm>
            <a:off x="228600" y="6324602"/>
            <a:ext cx="4114800" cy="365125"/>
          </a:xfrm>
        </p:spPr>
        <p:txBody>
          <a:bodyPr/>
          <a:lstStyle/>
          <a:p>
            <a:r>
              <a:rPr lang="en-US" dirty="0"/>
              <a:t>© GoldSim Technology Group LLC, 2025</a:t>
            </a:r>
          </a:p>
        </p:txBody>
      </p:sp>
    </p:spTree>
    <p:extLst>
      <p:ext uri="{BB962C8B-B14F-4D97-AF65-F5344CB8AC3E}">
        <p14:creationId xmlns:p14="http://schemas.microsoft.com/office/powerpoint/2010/main" val="1377736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Pathways Mass Balance</a:t>
            </a:r>
          </a:p>
        </p:txBody>
      </p:sp>
      <p:sp>
        <p:nvSpPr>
          <p:cNvPr id="3" name="Content Placeholder 2"/>
          <p:cNvSpPr>
            <a:spLocks noGrp="1"/>
          </p:cNvSpPr>
          <p:nvPr>
            <p:ph idx="1"/>
          </p:nvPr>
        </p:nvSpPr>
        <p:spPr>
          <a:xfrm>
            <a:off x="861060" y="1724025"/>
            <a:ext cx="8987790" cy="4010025"/>
          </a:xfrm>
        </p:spPr>
        <p:txBody>
          <a:bodyPr>
            <a:noAutofit/>
          </a:bodyPr>
          <a:lstStyle/>
          <a:p>
            <a:pPr marL="576072" indent="-342900">
              <a:buClr>
                <a:schemeClr val="bg2"/>
              </a:buClr>
            </a:pPr>
            <a:r>
              <a:rPr lang="en-US" sz="2400" dirty="0"/>
              <a:t>Species mass is conserved.</a:t>
            </a:r>
          </a:p>
          <a:p>
            <a:pPr marL="576072" indent="-342900">
              <a:buClr>
                <a:schemeClr val="bg2"/>
              </a:buClr>
            </a:pPr>
            <a:r>
              <a:rPr lang="en-US" sz="2400" dirty="0"/>
              <a:t>The Contaminant Transport Module simulates </a:t>
            </a:r>
            <a:r>
              <a:rPr lang="en-US" sz="2400" dirty="0">
                <a:solidFill>
                  <a:srgbClr val="FF0000"/>
                </a:solidFill>
              </a:rPr>
              <a:t>mass transport </a:t>
            </a:r>
            <a:r>
              <a:rPr lang="en-US" sz="2400" dirty="0"/>
              <a:t>so it solves for the mass of each species in each transport pathway.</a:t>
            </a:r>
          </a:p>
          <a:p>
            <a:pPr marL="918972" lvl="2" indent="-342900">
              <a:spcBef>
                <a:spcPts val="750"/>
              </a:spcBef>
              <a:buClr>
                <a:srgbClr val="C89600"/>
              </a:buClr>
            </a:pPr>
            <a:r>
              <a:rPr lang="en-US" sz="2000" dirty="0"/>
              <a:t>The water, or other media, balance </a:t>
            </a:r>
            <a:r>
              <a:rPr lang="en-US" sz="2000" dirty="0">
                <a:solidFill>
                  <a:srgbClr val="FF0000"/>
                </a:solidFill>
              </a:rPr>
              <a:t>is not a part of the transport module solution.</a:t>
            </a:r>
            <a:r>
              <a:rPr lang="en-US" sz="2000" dirty="0"/>
              <a:t> </a:t>
            </a:r>
          </a:p>
          <a:p>
            <a:pPr marL="918972" lvl="2" indent="-342900">
              <a:spcBef>
                <a:spcPts val="750"/>
              </a:spcBef>
              <a:buClr>
                <a:srgbClr val="C89600"/>
              </a:buClr>
            </a:pPr>
            <a:r>
              <a:rPr lang="en-US" sz="2000" dirty="0"/>
              <a:t>Media amounts and advection rates are </a:t>
            </a:r>
            <a:r>
              <a:rPr lang="en-US" sz="2000" dirty="0">
                <a:solidFill>
                  <a:srgbClr val="FF0000"/>
                </a:solidFill>
              </a:rPr>
              <a:t>inputs</a:t>
            </a:r>
            <a:r>
              <a:rPr lang="en-US" sz="2000" dirty="0"/>
              <a:t> for transport pathways.</a:t>
            </a:r>
          </a:p>
          <a:p>
            <a:pPr marL="918972" lvl="2" indent="-342900">
              <a:spcBef>
                <a:spcPts val="750"/>
              </a:spcBef>
              <a:buClr>
                <a:srgbClr val="C89600"/>
              </a:buClr>
            </a:pPr>
            <a:r>
              <a:rPr lang="en-US" sz="2000" dirty="0"/>
              <a:t>You can link the transport media amounts and advection rates to a water balance model (or other media balance model) in order to enforce both a water balance and species mass balance.</a:t>
            </a:r>
          </a:p>
          <a:p>
            <a:pPr marL="484822" indent="-342900">
              <a:buFont typeface="Wingdings" panose="05000000000000000000" pitchFamily="2" charset="2"/>
              <a:buChar char="§"/>
            </a:pPr>
            <a:endParaRPr lang="en-US" sz="2400" dirty="0"/>
          </a:p>
        </p:txBody>
      </p:sp>
      <p:sp>
        <p:nvSpPr>
          <p:cNvPr id="5" name="Footer Placeholder 3"/>
          <p:cNvSpPr>
            <a:spLocks noGrp="1"/>
          </p:cNvSpPr>
          <p:nvPr>
            <p:ph type="ftr" sz="quarter" idx="11"/>
          </p:nvPr>
        </p:nvSpPr>
        <p:spPr/>
        <p:txBody>
          <a:bodyPr/>
          <a:lstStyle/>
          <a:p>
            <a:r>
              <a:rPr lang="en-US" dirty="0"/>
              <a:t>© GoldSim Technology Group LLC, 2025</a:t>
            </a:r>
          </a:p>
        </p:txBody>
      </p:sp>
    </p:spTree>
    <p:extLst>
      <p:ext uri="{BB962C8B-B14F-4D97-AF65-F5344CB8AC3E}">
        <p14:creationId xmlns:p14="http://schemas.microsoft.com/office/powerpoint/2010/main" val="146667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76" y="5029200"/>
            <a:ext cx="10515600" cy="608809"/>
          </a:xfrm>
        </p:spPr>
        <p:txBody>
          <a:bodyPr>
            <a:normAutofit/>
          </a:bodyPr>
          <a:lstStyle/>
          <a:p>
            <a:r>
              <a:rPr lang="en-US" dirty="0"/>
              <a:t>Let’s Look at Some Simple Models</a:t>
            </a:r>
          </a:p>
        </p:txBody>
      </p:sp>
      <p:pic>
        <p:nvPicPr>
          <p:cNvPr id="6" name="Picture 5">
            <a:extLst>
              <a:ext uri="{FF2B5EF4-FFF2-40B4-BE49-F238E27FC236}">
                <a16:creationId xmlns:a16="http://schemas.microsoft.com/office/drawing/2014/main" id="{C5EBFCF4-79E1-4664-BDA3-3DA6F294F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2220" y="147985"/>
            <a:ext cx="5502656" cy="3666145"/>
          </a:xfrm>
          <a:prstGeom prst="rect">
            <a:avLst/>
          </a:prstGeom>
        </p:spPr>
      </p:pic>
    </p:spTree>
    <p:extLst>
      <p:ext uri="{BB962C8B-B14F-4D97-AF65-F5344CB8AC3E}">
        <p14:creationId xmlns:p14="http://schemas.microsoft.com/office/powerpoint/2010/main" val="230758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745561" y="238125"/>
            <a:ext cx="9640098" cy="838200"/>
          </a:xfrm>
        </p:spPr>
        <p:txBody>
          <a:bodyPr>
            <a:noAutofit/>
          </a:bodyPr>
          <a:lstStyle/>
          <a:p>
            <a:br>
              <a:rPr lang="en-US" altLang="en-US" sz="3600" dirty="0"/>
            </a:br>
            <a:r>
              <a:rPr lang="en-US" altLang="en-US" sz="3600" dirty="0"/>
              <a:t>Example 1: Simple Mixing of Two Inflows</a:t>
            </a:r>
          </a:p>
        </p:txBody>
      </p:sp>
      <p:sp>
        <p:nvSpPr>
          <p:cNvPr id="2" name="Footer Placeholder 3">
            <a:extLst>
              <a:ext uri="{FF2B5EF4-FFF2-40B4-BE49-F238E27FC236}">
                <a16:creationId xmlns:a16="http://schemas.microsoft.com/office/drawing/2014/main" id="{EFAB7B1A-7D87-B8CB-BD0A-1EF30A4189D5}"/>
              </a:ext>
            </a:extLst>
          </p:cNvPr>
          <p:cNvSpPr>
            <a:spLocks noGrp="1"/>
          </p:cNvSpPr>
          <p:nvPr>
            <p:ph type="ftr" sz="quarter" idx="11"/>
          </p:nvPr>
        </p:nvSpPr>
        <p:spPr>
          <a:xfrm>
            <a:off x="228600" y="6324602"/>
            <a:ext cx="4114800" cy="365125"/>
          </a:xfrm>
        </p:spPr>
        <p:txBody>
          <a:bodyPr/>
          <a:lstStyle/>
          <a:p>
            <a:r>
              <a:rPr lang="en-US" dirty="0"/>
              <a:t>© GoldSim Technology Group LLC, 2025</a:t>
            </a:r>
          </a:p>
        </p:txBody>
      </p:sp>
      <p:sp>
        <p:nvSpPr>
          <p:cNvPr id="5" name="Flowchart: Connector 4">
            <a:extLst>
              <a:ext uri="{FF2B5EF4-FFF2-40B4-BE49-F238E27FC236}">
                <a16:creationId xmlns:a16="http://schemas.microsoft.com/office/drawing/2014/main" id="{3E9E35AF-B58A-2054-0718-597360952CB6}"/>
              </a:ext>
            </a:extLst>
          </p:cNvPr>
          <p:cNvSpPr/>
          <p:nvPr/>
        </p:nvSpPr>
        <p:spPr>
          <a:xfrm>
            <a:off x="4737978" y="2470406"/>
            <a:ext cx="2074127" cy="1996069"/>
          </a:xfrm>
          <a:prstGeom prst="flowChartConnector">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9F9AD2B1-412A-532E-CB5A-594E91CAB4C1}"/>
              </a:ext>
            </a:extLst>
          </p:cNvPr>
          <p:cNvCxnSpPr>
            <a:cxnSpLocks/>
          </p:cNvCxnSpPr>
          <p:nvPr/>
        </p:nvCxnSpPr>
        <p:spPr>
          <a:xfrm>
            <a:off x="3065881" y="2301965"/>
            <a:ext cx="1705550" cy="692549"/>
          </a:xfrm>
          <a:prstGeom prst="straightConnector1">
            <a:avLst/>
          </a:prstGeom>
          <a:ln w="50800">
            <a:tailEnd type="triangle" w="lg" len="med"/>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id="{8217DA93-FB8F-ECF6-1761-97582D1C0D8D}"/>
              </a:ext>
            </a:extLst>
          </p:cNvPr>
          <p:cNvCxnSpPr>
            <a:cxnSpLocks/>
          </p:cNvCxnSpPr>
          <p:nvPr/>
        </p:nvCxnSpPr>
        <p:spPr>
          <a:xfrm flipV="1">
            <a:off x="3019125" y="3953909"/>
            <a:ext cx="1761697" cy="422378"/>
          </a:xfrm>
          <a:prstGeom prst="straightConnector1">
            <a:avLst/>
          </a:prstGeom>
          <a:ln w="50800">
            <a:tailEnd type="triangle" w="lg" len="med"/>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B5256219-794F-2B59-E5F2-8F8AD4C9D5F7}"/>
              </a:ext>
            </a:extLst>
          </p:cNvPr>
          <p:cNvCxnSpPr>
            <a:cxnSpLocks/>
          </p:cNvCxnSpPr>
          <p:nvPr/>
        </p:nvCxnSpPr>
        <p:spPr>
          <a:xfrm>
            <a:off x="6941419" y="3469908"/>
            <a:ext cx="1836821" cy="0"/>
          </a:xfrm>
          <a:prstGeom prst="straightConnector1">
            <a:avLst/>
          </a:prstGeom>
          <a:ln w="50800">
            <a:tailEnd type="triangle" w="lg" len="med"/>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60FACD01-06EF-F73C-F149-E4B016B0EDA0}"/>
              </a:ext>
            </a:extLst>
          </p:cNvPr>
          <p:cNvSpPr txBox="1"/>
          <p:nvPr/>
        </p:nvSpPr>
        <p:spPr>
          <a:xfrm>
            <a:off x="1794055" y="1923996"/>
            <a:ext cx="1195071" cy="923330"/>
          </a:xfrm>
          <a:prstGeom prst="rect">
            <a:avLst/>
          </a:prstGeom>
          <a:noFill/>
        </p:spPr>
        <p:txBody>
          <a:bodyPr wrap="none" rtlCol="0">
            <a:spAutoFit/>
          </a:bodyPr>
          <a:lstStyle/>
          <a:p>
            <a:r>
              <a:rPr lang="en-US" dirty="0">
                <a:solidFill>
                  <a:srgbClr val="00B050"/>
                </a:solidFill>
              </a:rPr>
              <a:t>40 m3/day</a:t>
            </a:r>
          </a:p>
          <a:p>
            <a:r>
              <a:rPr lang="en-US" dirty="0">
                <a:solidFill>
                  <a:srgbClr val="FF0000"/>
                </a:solidFill>
              </a:rPr>
              <a:t>10 g/m3 X</a:t>
            </a:r>
          </a:p>
          <a:p>
            <a:r>
              <a:rPr lang="en-US" dirty="0">
                <a:solidFill>
                  <a:srgbClr val="FF0000"/>
                </a:solidFill>
              </a:rPr>
              <a:t>5 g/m3 Y</a:t>
            </a:r>
          </a:p>
        </p:txBody>
      </p:sp>
      <p:sp>
        <p:nvSpPr>
          <p:cNvPr id="10" name="TextBox 9">
            <a:extLst>
              <a:ext uri="{FF2B5EF4-FFF2-40B4-BE49-F238E27FC236}">
                <a16:creationId xmlns:a16="http://schemas.microsoft.com/office/drawing/2014/main" id="{43EC6C44-D3FA-7085-0DBB-37CD2F1119CF}"/>
              </a:ext>
            </a:extLst>
          </p:cNvPr>
          <p:cNvSpPr txBox="1"/>
          <p:nvPr/>
        </p:nvSpPr>
        <p:spPr>
          <a:xfrm>
            <a:off x="1701129" y="4183977"/>
            <a:ext cx="1195071" cy="923330"/>
          </a:xfrm>
          <a:prstGeom prst="rect">
            <a:avLst/>
          </a:prstGeom>
          <a:noFill/>
        </p:spPr>
        <p:txBody>
          <a:bodyPr wrap="none" rtlCol="0">
            <a:spAutoFit/>
          </a:bodyPr>
          <a:lstStyle/>
          <a:p>
            <a:r>
              <a:rPr lang="en-US" dirty="0">
                <a:solidFill>
                  <a:srgbClr val="00B050"/>
                </a:solidFill>
              </a:rPr>
              <a:t>60 m3/day</a:t>
            </a:r>
          </a:p>
          <a:p>
            <a:r>
              <a:rPr lang="en-US" dirty="0">
                <a:solidFill>
                  <a:srgbClr val="FF0000"/>
                </a:solidFill>
              </a:rPr>
              <a:t>2 g/m3 X</a:t>
            </a:r>
          </a:p>
          <a:p>
            <a:r>
              <a:rPr lang="en-US" dirty="0">
                <a:solidFill>
                  <a:srgbClr val="FF0000"/>
                </a:solidFill>
              </a:rPr>
              <a:t>4 g/m3 Y</a:t>
            </a:r>
          </a:p>
        </p:txBody>
      </p:sp>
      <p:sp>
        <p:nvSpPr>
          <p:cNvPr id="11" name="TextBox 10">
            <a:extLst>
              <a:ext uri="{FF2B5EF4-FFF2-40B4-BE49-F238E27FC236}">
                <a16:creationId xmlns:a16="http://schemas.microsoft.com/office/drawing/2014/main" id="{43E4CB18-0DA6-35D0-16A6-FCE9D4205458}"/>
              </a:ext>
            </a:extLst>
          </p:cNvPr>
          <p:cNvSpPr txBox="1"/>
          <p:nvPr/>
        </p:nvSpPr>
        <p:spPr>
          <a:xfrm>
            <a:off x="7116905" y="2987080"/>
            <a:ext cx="1343958" cy="369332"/>
          </a:xfrm>
          <a:prstGeom prst="rect">
            <a:avLst/>
          </a:prstGeom>
          <a:noFill/>
        </p:spPr>
        <p:txBody>
          <a:bodyPr wrap="none" rtlCol="0">
            <a:spAutoFit/>
          </a:bodyPr>
          <a:lstStyle/>
          <a:p>
            <a:r>
              <a:rPr lang="en-US" dirty="0">
                <a:solidFill>
                  <a:srgbClr val="00B050"/>
                </a:solidFill>
              </a:rPr>
              <a:t>100 m3/day</a:t>
            </a:r>
          </a:p>
        </p:txBody>
      </p:sp>
      <p:sp>
        <p:nvSpPr>
          <p:cNvPr id="12" name="TextBox 11">
            <a:extLst>
              <a:ext uri="{FF2B5EF4-FFF2-40B4-BE49-F238E27FC236}">
                <a16:creationId xmlns:a16="http://schemas.microsoft.com/office/drawing/2014/main" id="{1C13FD87-BB91-6C29-FD86-821ABE9E70FB}"/>
              </a:ext>
            </a:extLst>
          </p:cNvPr>
          <p:cNvSpPr txBox="1"/>
          <p:nvPr/>
        </p:nvSpPr>
        <p:spPr>
          <a:xfrm>
            <a:off x="4652485" y="4522231"/>
            <a:ext cx="2382644" cy="369332"/>
          </a:xfrm>
          <a:prstGeom prst="rect">
            <a:avLst/>
          </a:prstGeom>
          <a:noFill/>
        </p:spPr>
        <p:txBody>
          <a:bodyPr wrap="square" rtlCol="0">
            <a:spAutoFit/>
          </a:bodyPr>
          <a:lstStyle/>
          <a:p>
            <a:r>
              <a:rPr lang="en-US" dirty="0"/>
              <a:t>Initial Volume: 100 m3</a:t>
            </a:r>
          </a:p>
        </p:txBody>
      </p:sp>
      <p:sp>
        <p:nvSpPr>
          <p:cNvPr id="13" name="TextBox 12">
            <a:extLst>
              <a:ext uri="{FF2B5EF4-FFF2-40B4-BE49-F238E27FC236}">
                <a16:creationId xmlns:a16="http://schemas.microsoft.com/office/drawing/2014/main" id="{9596EBA0-4B33-B47A-AA8E-3A19D61B5A9B}"/>
              </a:ext>
            </a:extLst>
          </p:cNvPr>
          <p:cNvSpPr txBox="1"/>
          <p:nvPr/>
        </p:nvSpPr>
        <p:spPr>
          <a:xfrm>
            <a:off x="4652485" y="4919958"/>
            <a:ext cx="3856248" cy="369332"/>
          </a:xfrm>
          <a:prstGeom prst="rect">
            <a:avLst/>
          </a:prstGeom>
          <a:noFill/>
        </p:spPr>
        <p:txBody>
          <a:bodyPr wrap="square" rtlCol="0">
            <a:spAutoFit/>
          </a:bodyPr>
          <a:lstStyle/>
          <a:p>
            <a:r>
              <a:rPr lang="en-US" dirty="0">
                <a:solidFill>
                  <a:srgbClr val="FF0000"/>
                </a:solidFill>
              </a:rPr>
              <a:t>Initial Concentration of X and Y: 0 g/m3</a:t>
            </a:r>
          </a:p>
        </p:txBody>
      </p:sp>
    </p:spTree>
    <p:extLst>
      <p:ext uri="{BB962C8B-B14F-4D97-AF65-F5344CB8AC3E}">
        <p14:creationId xmlns:p14="http://schemas.microsoft.com/office/powerpoint/2010/main" val="2876163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50F8A-12AB-8EB9-0711-426E7A4221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757B9A-3A01-5784-3273-EC884FDC1639}"/>
              </a:ext>
            </a:extLst>
          </p:cNvPr>
          <p:cNvSpPr>
            <a:spLocks noGrp="1"/>
          </p:cNvSpPr>
          <p:nvPr>
            <p:ph type="title"/>
          </p:nvPr>
        </p:nvSpPr>
        <p:spPr/>
        <p:txBody>
          <a:bodyPr>
            <a:normAutofit/>
          </a:bodyPr>
          <a:lstStyle/>
          <a:p>
            <a:r>
              <a:rPr lang="en-US" sz="3600" dirty="0"/>
              <a:t>Equations Solved by GoldSim</a:t>
            </a:r>
          </a:p>
        </p:txBody>
      </p:sp>
      <p:sp>
        <p:nvSpPr>
          <p:cNvPr id="11" name="Footer Placeholder 3">
            <a:extLst>
              <a:ext uri="{FF2B5EF4-FFF2-40B4-BE49-F238E27FC236}">
                <a16:creationId xmlns:a16="http://schemas.microsoft.com/office/drawing/2014/main" id="{89153F85-9D96-6C39-1AA1-28483ED31E12}"/>
              </a:ext>
            </a:extLst>
          </p:cNvPr>
          <p:cNvSpPr>
            <a:spLocks noGrp="1"/>
          </p:cNvSpPr>
          <p:nvPr>
            <p:ph type="ftr" sz="quarter" idx="11"/>
          </p:nvPr>
        </p:nvSpPr>
        <p:spPr/>
        <p:txBody>
          <a:bodyPr/>
          <a:lstStyle/>
          <a:p>
            <a:r>
              <a:rPr lang="en-US" dirty="0"/>
              <a:t>© GoldSim Technology Group LLC, 2025</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2616A0C-1D8B-C5C6-CD20-799F3132176C}"/>
                  </a:ext>
                </a:extLst>
              </p:cNvPr>
              <p:cNvSpPr txBox="1"/>
              <p:nvPr/>
            </p:nvSpPr>
            <p:spPr>
              <a:xfrm>
                <a:off x="1507958" y="1909813"/>
                <a:ext cx="3506804" cy="531940"/>
              </a:xfrm>
              <a:prstGeom prst="rect">
                <a:avLst/>
              </a:prstGeom>
              <a:noFill/>
            </p:spPr>
            <p:txBody>
              <a:bodyPr wrap="square" lIns="0" tIns="0" rIns="0" bIns="0" rtlCol="0">
                <a:spAutoFit/>
              </a:bodyPr>
              <a:lstStyle/>
              <a:p>
                <a14:m>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𝑑</m:t>
                        </m:r>
                        <m:r>
                          <a:rPr lang="en-US" sz="2400" i="1" smtClean="0">
                            <a:latin typeface="Cambria Math" panose="02040503050406030204" pitchFamily="18" charset="0"/>
                          </a:rPr>
                          <m:t>𝑚</m:t>
                        </m:r>
                      </m:num>
                      <m:den>
                        <m:r>
                          <a:rPr lang="en-US" sz="2400" i="1">
                            <a:latin typeface="Cambria Math" panose="02040503050406030204" pitchFamily="18" charset="0"/>
                          </a:rPr>
                          <m:t>𝑑𝑡</m:t>
                        </m:r>
                      </m:den>
                    </m:f>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𝑄𝐶</m:t>
                    </m:r>
                  </m:oMath>
                </a14:m>
                <a:r>
                  <a:rPr lang="en-US" dirty="0"/>
                  <a:t>+ </a:t>
                </a:r>
                <a14:m>
                  <m:oMath xmlns:m="http://schemas.openxmlformats.org/officeDocument/2006/math">
                    <m:r>
                      <a:rPr lang="en-US" b="0" i="1" smtClean="0">
                        <a:latin typeface="Cambria Math" panose="02040503050406030204" pitchFamily="18" charset="0"/>
                      </a:rPr>
                      <m:t>𝐼𝑛𝑝𝑢𝑡</m:t>
                    </m:r>
                    <m:r>
                      <a:rPr lang="en-US" b="0" i="1" smtClean="0">
                        <a:latin typeface="Cambria Math" panose="02040503050406030204" pitchFamily="18" charset="0"/>
                      </a:rPr>
                      <m:t> </m:t>
                    </m:r>
                    <m:r>
                      <a:rPr lang="en-US" b="0" i="1" smtClean="0">
                        <a:latin typeface="Cambria Math" panose="02040503050406030204" pitchFamily="18" charset="0"/>
                      </a:rPr>
                      <m:t>𝑅𝑎𝑡𝑒</m:t>
                    </m:r>
                  </m:oMath>
                </a14:m>
                <a:endParaRPr lang="en-US" dirty="0"/>
              </a:p>
            </p:txBody>
          </p:sp>
        </mc:Choice>
        <mc:Fallback xmlns="">
          <p:sp>
            <p:nvSpPr>
              <p:cNvPr id="5" name="TextBox 4">
                <a:extLst>
                  <a:ext uri="{FF2B5EF4-FFF2-40B4-BE49-F238E27FC236}">
                    <a16:creationId xmlns:a16="http://schemas.microsoft.com/office/drawing/2014/main" id="{92616A0C-1D8B-C5C6-CD20-799F3132176C}"/>
                  </a:ext>
                </a:extLst>
              </p:cNvPr>
              <p:cNvSpPr txBox="1">
                <a:spLocks noRot="1" noChangeAspect="1" noMove="1" noResize="1" noEditPoints="1" noAdjustHandles="1" noChangeArrowheads="1" noChangeShapeType="1" noTextEdit="1"/>
              </p:cNvSpPr>
              <p:nvPr/>
            </p:nvSpPr>
            <p:spPr>
              <a:xfrm>
                <a:off x="1507958" y="1909813"/>
                <a:ext cx="3506804" cy="531940"/>
              </a:xfrm>
              <a:prstGeom prst="rect">
                <a:avLst/>
              </a:prstGeom>
              <a:blipFill>
                <a:blip r:embed="rId2"/>
                <a:stretch>
                  <a:fillRect b="-7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FF76997-3710-42F8-76BD-9C552D1E7669}"/>
                  </a:ext>
                </a:extLst>
              </p:cNvPr>
              <p:cNvSpPr txBox="1"/>
              <p:nvPr/>
            </p:nvSpPr>
            <p:spPr>
              <a:xfrm>
                <a:off x="1509562" y="2861175"/>
                <a:ext cx="2645664" cy="632545"/>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𝐶</m:t>
                      </m:r>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𝑚</m:t>
                          </m:r>
                        </m:num>
                        <m:den>
                          <m:r>
                            <a:rPr lang="en-US" sz="2400" b="0" i="1" smtClean="0">
                              <a:latin typeface="Cambria Math" panose="02040503050406030204" pitchFamily="18" charset="0"/>
                            </a:rPr>
                            <m:t>𝑉</m:t>
                          </m:r>
                        </m:den>
                      </m:f>
                    </m:oMath>
                  </m:oMathPara>
                </a14:m>
                <a:endParaRPr lang="en-US" dirty="0"/>
              </a:p>
            </p:txBody>
          </p:sp>
        </mc:Choice>
        <mc:Fallback xmlns="">
          <p:sp>
            <p:nvSpPr>
              <p:cNvPr id="14" name="TextBox 13">
                <a:extLst>
                  <a:ext uri="{FF2B5EF4-FFF2-40B4-BE49-F238E27FC236}">
                    <a16:creationId xmlns:a16="http://schemas.microsoft.com/office/drawing/2014/main" id="{EFF76997-3710-42F8-76BD-9C552D1E7669}"/>
                  </a:ext>
                </a:extLst>
              </p:cNvPr>
              <p:cNvSpPr txBox="1">
                <a:spLocks noRot="1" noChangeAspect="1" noMove="1" noResize="1" noEditPoints="1" noAdjustHandles="1" noChangeArrowheads="1" noChangeShapeType="1" noTextEdit="1"/>
              </p:cNvSpPr>
              <p:nvPr/>
            </p:nvSpPr>
            <p:spPr>
              <a:xfrm>
                <a:off x="1509562" y="2861175"/>
                <a:ext cx="2645664" cy="632545"/>
              </a:xfrm>
              <a:prstGeom prst="rect">
                <a:avLst/>
              </a:prstGeom>
              <a:blipFill>
                <a:blip r:embed="rId3"/>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130683AC-BA9A-625F-55D3-3EBB3149E427}"/>
              </a:ext>
            </a:extLst>
          </p:cNvPr>
          <p:cNvSpPr txBox="1"/>
          <p:nvPr/>
        </p:nvSpPr>
        <p:spPr>
          <a:xfrm>
            <a:off x="927234" y="5038868"/>
            <a:ext cx="8177623" cy="369332"/>
          </a:xfrm>
          <a:prstGeom prst="rect">
            <a:avLst/>
          </a:prstGeom>
          <a:noFill/>
        </p:spPr>
        <p:txBody>
          <a:bodyPr wrap="none" rtlCol="0">
            <a:spAutoFit/>
          </a:bodyPr>
          <a:lstStyle/>
          <a:p>
            <a:r>
              <a:rPr lang="en-US" dirty="0"/>
              <a:t>We have assumed Q and V to be constant, but as we shall see, they don’t have to be…</a:t>
            </a:r>
          </a:p>
        </p:txBody>
      </p:sp>
    </p:spTree>
    <p:extLst>
      <p:ext uri="{BB962C8B-B14F-4D97-AF65-F5344CB8AC3E}">
        <p14:creationId xmlns:p14="http://schemas.microsoft.com/office/powerpoint/2010/main" val="302972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Outline</a:t>
            </a:r>
          </a:p>
        </p:txBody>
      </p:sp>
      <p:sp>
        <p:nvSpPr>
          <p:cNvPr id="3" name="Content Placeholder 2"/>
          <p:cNvSpPr>
            <a:spLocks noGrp="1"/>
          </p:cNvSpPr>
          <p:nvPr>
            <p:ph idx="1"/>
          </p:nvPr>
        </p:nvSpPr>
        <p:spPr/>
        <p:txBody>
          <a:bodyPr>
            <a:normAutofit fontScale="25000" lnSpcReduction="20000"/>
          </a:bodyPr>
          <a:lstStyle/>
          <a:p>
            <a:pPr marL="576072" lvl="1" indent="-347472">
              <a:lnSpc>
                <a:spcPct val="110000"/>
              </a:lnSpc>
              <a:spcBef>
                <a:spcPts val="750"/>
              </a:spcBef>
            </a:pPr>
            <a:r>
              <a:rPr lang="en-US" sz="9600" dirty="0"/>
              <a:t>This will be an introduction to using the GoldSim Contaminant Transport Module to model contaminant concentrations in ponds and reservoirs.</a:t>
            </a:r>
          </a:p>
          <a:p>
            <a:pPr marL="576072" lvl="2" indent="-347472">
              <a:lnSpc>
                <a:spcPct val="110000"/>
              </a:lnSpc>
              <a:spcBef>
                <a:spcPts val="750"/>
              </a:spcBef>
              <a:buClr>
                <a:schemeClr val="accent2"/>
              </a:buClr>
            </a:pPr>
            <a:r>
              <a:rPr lang="en-US" sz="9600" dirty="0"/>
              <a:t>We will first provide a very brief introduction to the Contaminant Transport Module for those who are not familiar with it.</a:t>
            </a:r>
          </a:p>
          <a:p>
            <a:pPr marL="576072" lvl="2" indent="-347472">
              <a:lnSpc>
                <a:spcPct val="110000"/>
              </a:lnSpc>
              <a:spcBef>
                <a:spcPts val="750"/>
              </a:spcBef>
              <a:buClr>
                <a:schemeClr val="accent2"/>
              </a:buClr>
            </a:pPr>
            <a:r>
              <a:rPr lang="en-US" sz="9600" dirty="0"/>
              <a:t>We will then walk through a number of simple examples.</a:t>
            </a:r>
          </a:p>
          <a:p>
            <a:pPr marL="576072" lvl="2" indent="-347472">
              <a:lnSpc>
                <a:spcPct val="110000"/>
              </a:lnSpc>
              <a:spcBef>
                <a:spcPts val="750"/>
              </a:spcBef>
              <a:buClr>
                <a:schemeClr val="accent2"/>
              </a:buClr>
            </a:pPr>
            <a:r>
              <a:rPr lang="en-US" sz="9600" dirty="0"/>
              <a:t>We will close by addressing a number of more complex issues (e.g., dealing with solubility constraints, dealing with ponds that dry out, modeling travel times between ponds).</a:t>
            </a:r>
          </a:p>
        </p:txBody>
      </p:sp>
      <p:sp>
        <p:nvSpPr>
          <p:cNvPr id="6" name="Footer Placeholder 3"/>
          <p:cNvSpPr>
            <a:spLocks noGrp="1"/>
          </p:cNvSpPr>
          <p:nvPr>
            <p:ph type="ftr" sz="quarter" idx="11"/>
          </p:nvPr>
        </p:nvSpPr>
        <p:spPr/>
        <p:txBody>
          <a:bodyPr/>
          <a:lstStyle/>
          <a:p>
            <a:r>
              <a:rPr lang="en-US" dirty="0"/>
              <a:t>© GoldSim Technology Group LLC, 2025</a:t>
            </a:r>
          </a:p>
        </p:txBody>
      </p:sp>
    </p:spTree>
    <p:extLst>
      <p:ext uri="{BB962C8B-B14F-4D97-AF65-F5344CB8AC3E}">
        <p14:creationId xmlns:p14="http://schemas.microsoft.com/office/powerpoint/2010/main" val="3280572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B2D21-B828-D4DD-560F-A7BC9523F8EB}"/>
            </a:ext>
          </a:extLst>
        </p:cNvPr>
        <p:cNvGrpSpPr/>
        <p:nvPr/>
      </p:nvGrpSpPr>
      <p:grpSpPr>
        <a:xfrm>
          <a:off x="0" y="0"/>
          <a:ext cx="0" cy="0"/>
          <a:chOff x="0" y="0"/>
          <a:chExt cx="0" cy="0"/>
        </a:xfrm>
      </p:grpSpPr>
      <p:sp>
        <p:nvSpPr>
          <p:cNvPr id="47106" name="Rectangle 2">
            <a:extLst>
              <a:ext uri="{FF2B5EF4-FFF2-40B4-BE49-F238E27FC236}">
                <a16:creationId xmlns:a16="http://schemas.microsoft.com/office/drawing/2014/main" id="{B9F490DD-07C5-08D0-8CCD-BA11E13708B5}"/>
              </a:ext>
            </a:extLst>
          </p:cNvPr>
          <p:cNvSpPr>
            <a:spLocks noGrp="1" noChangeArrowheads="1"/>
          </p:cNvSpPr>
          <p:nvPr>
            <p:ph type="title"/>
          </p:nvPr>
        </p:nvSpPr>
        <p:spPr>
          <a:xfrm>
            <a:off x="745561" y="238125"/>
            <a:ext cx="9640098" cy="838200"/>
          </a:xfrm>
        </p:spPr>
        <p:txBody>
          <a:bodyPr>
            <a:noAutofit/>
          </a:bodyPr>
          <a:lstStyle/>
          <a:p>
            <a:br>
              <a:rPr lang="en-US" altLang="en-US" sz="3600" dirty="0"/>
            </a:br>
            <a:r>
              <a:rPr lang="en-US" altLang="en-US" sz="3600" dirty="0"/>
              <a:t>Example 2: Simple Mixing of Two Inflows</a:t>
            </a:r>
          </a:p>
        </p:txBody>
      </p:sp>
      <p:sp>
        <p:nvSpPr>
          <p:cNvPr id="2" name="Footer Placeholder 3">
            <a:extLst>
              <a:ext uri="{FF2B5EF4-FFF2-40B4-BE49-F238E27FC236}">
                <a16:creationId xmlns:a16="http://schemas.microsoft.com/office/drawing/2014/main" id="{451C1D91-8F32-31AE-5447-9CF144952E0D}"/>
              </a:ext>
            </a:extLst>
          </p:cNvPr>
          <p:cNvSpPr>
            <a:spLocks noGrp="1"/>
          </p:cNvSpPr>
          <p:nvPr>
            <p:ph type="ftr" sz="quarter" idx="11"/>
          </p:nvPr>
        </p:nvSpPr>
        <p:spPr>
          <a:xfrm>
            <a:off x="228600" y="6324602"/>
            <a:ext cx="4114800" cy="365125"/>
          </a:xfrm>
        </p:spPr>
        <p:txBody>
          <a:bodyPr/>
          <a:lstStyle/>
          <a:p>
            <a:r>
              <a:rPr lang="en-US" dirty="0"/>
              <a:t>© GoldSim Technology Group LLC, 2025</a:t>
            </a:r>
          </a:p>
        </p:txBody>
      </p:sp>
      <p:sp>
        <p:nvSpPr>
          <p:cNvPr id="5" name="Flowchart: Connector 4">
            <a:extLst>
              <a:ext uri="{FF2B5EF4-FFF2-40B4-BE49-F238E27FC236}">
                <a16:creationId xmlns:a16="http://schemas.microsoft.com/office/drawing/2014/main" id="{1445E95A-80C1-5C81-5169-1CABFE8DAEF2}"/>
              </a:ext>
            </a:extLst>
          </p:cNvPr>
          <p:cNvSpPr/>
          <p:nvPr/>
        </p:nvSpPr>
        <p:spPr>
          <a:xfrm>
            <a:off x="4737978" y="2470406"/>
            <a:ext cx="2074127" cy="1996069"/>
          </a:xfrm>
          <a:prstGeom prst="flowChartConnector">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32CD69DE-A424-C4D8-ED7B-2A709DE8F1B0}"/>
              </a:ext>
            </a:extLst>
          </p:cNvPr>
          <p:cNvCxnSpPr>
            <a:cxnSpLocks/>
          </p:cNvCxnSpPr>
          <p:nvPr/>
        </p:nvCxnSpPr>
        <p:spPr>
          <a:xfrm>
            <a:off x="3065881" y="2301965"/>
            <a:ext cx="1705550" cy="692549"/>
          </a:xfrm>
          <a:prstGeom prst="straightConnector1">
            <a:avLst/>
          </a:prstGeom>
          <a:ln w="50800">
            <a:tailEnd type="triangle" w="lg" len="med"/>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id="{66701D64-C6D5-6420-B080-882379CD3432}"/>
              </a:ext>
            </a:extLst>
          </p:cNvPr>
          <p:cNvCxnSpPr>
            <a:cxnSpLocks/>
          </p:cNvCxnSpPr>
          <p:nvPr/>
        </p:nvCxnSpPr>
        <p:spPr>
          <a:xfrm flipV="1">
            <a:off x="3019125" y="3953909"/>
            <a:ext cx="1761697" cy="422378"/>
          </a:xfrm>
          <a:prstGeom prst="straightConnector1">
            <a:avLst/>
          </a:prstGeom>
          <a:ln w="50800">
            <a:tailEnd type="triangle" w="lg" len="med"/>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7A8D3E38-DE6E-F901-97C1-EA68CCCEB6EE}"/>
              </a:ext>
            </a:extLst>
          </p:cNvPr>
          <p:cNvCxnSpPr>
            <a:cxnSpLocks/>
          </p:cNvCxnSpPr>
          <p:nvPr/>
        </p:nvCxnSpPr>
        <p:spPr>
          <a:xfrm>
            <a:off x="6941419" y="3469908"/>
            <a:ext cx="1836821" cy="0"/>
          </a:xfrm>
          <a:prstGeom prst="straightConnector1">
            <a:avLst/>
          </a:prstGeom>
          <a:ln w="50800">
            <a:tailEnd type="triangle" w="lg" len="med"/>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71D9DC08-319F-6709-2050-9FD7D2B9591D}"/>
              </a:ext>
            </a:extLst>
          </p:cNvPr>
          <p:cNvSpPr txBox="1"/>
          <p:nvPr/>
        </p:nvSpPr>
        <p:spPr>
          <a:xfrm>
            <a:off x="1794055" y="1923996"/>
            <a:ext cx="1195071" cy="923330"/>
          </a:xfrm>
          <a:prstGeom prst="rect">
            <a:avLst/>
          </a:prstGeom>
          <a:noFill/>
        </p:spPr>
        <p:txBody>
          <a:bodyPr wrap="none" rtlCol="0">
            <a:spAutoFit/>
          </a:bodyPr>
          <a:lstStyle/>
          <a:p>
            <a:r>
              <a:rPr lang="en-US" dirty="0">
                <a:solidFill>
                  <a:srgbClr val="00B050"/>
                </a:solidFill>
              </a:rPr>
              <a:t>40 m3/day</a:t>
            </a:r>
          </a:p>
          <a:p>
            <a:r>
              <a:rPr lang="en-US" dirty="0">
                <a:solidFill>
                  <a:srgbClr val="FF0000"/>
                </a:solidFill>
              </a:rPr>
              <a:t>10 g/m3 X</a:t>
            </a:r>
          </a:p>
          <a:p>
            <a:r>
              <a:rPr lang="en-US" dirty="0">
                <a:solidFill>
                  <a:srgbClr val="FF0000"/>
                </a:solidFill>
              </a:rPr>
              <a:t>5 g/m3 Y</a:t>
            </a:r>
          </a:p>
        </p:txBody>
      </p:sp>
      <p:sp>
        <p:nvSpPr>
          <p:cNvPr id="10" name="TextBox 9">
            <a:extLst>
              <a:ext uri="{FF2B5EF4-FFF2-40B4-BE49-F238E27FC236}">
                <a16:creationId xmlns:a16="http://schemas.microsoft.com/office/drawing/2014/main" id="{2B9F7752-AA9C-9ED8-6C10-E4A831FDA3A3}"/>
              </a:ext>
            </a:extLst>
          </p:cNvPr>
          <p:cNvSpPr txBox="1"/>
          <p:nvPr/>
        </p:nvSpPr>
        <p:spPr>
          <a:xfrm>
            <a:off x="1701129" y="4183977"/>
            <a:ext cx="1195071" cy="923330"/>
          </a:xfrm>
          <a:prstGeom prst="rect">
            <a:avLst/>
          </a:prstGeom>
          <a:noFill/>
        </p:spPr>
        <p:txBody>
          <a:bodyPr wrap="none" rtlCol="0">
            <a:spAutoFit/>
          </a:bodyPr>
          <a:lstStyle/>
          <a:p>
            <a:r>
              <a:rPr lang="en-US" dirty="0">
                <a:solidFill>
                  <a:srgbClr val="00B050"/>
                </a:solidFill>
              </a:rPr>
              <a:t>60 m3/day</a:t>
            </a:r>
          </a:p>
          <a:p>
            <a:r>
              <a:rPr lang="en-US" dirty="0">
                <a:solidFill>
                  <a:srgbClr val="FF0000"/>
                </a:solidFill>
              </a:rPr>
              <a:t>2 g/m3 X</a:t>
            </a:r>
          </a:p>
          <a:p>
            <a:r>
              <a:rPr lang="en-US" dirty="0">
                <a:solidFill>
                  <a:srgbClr val="FF0000"/>
                </a:solidFill>
              </a:rPr>
              <a:t>4 g/m3 Y</a:t>
            </a:r>
          </a:p>
        </p:txBody>
      </p:sp>
      <p:sp>
        <p:nvSpPr>
          <p:cNvPr id="11" name="TextBox 10">
            <a:extLst>
              <a:ext uri="{FF2B5EF4-FFF2-40B4-BE49-F238E27FC236}">
                <a16:creationId xmlns:a16="http://schemas.microsoft.com/office/drawing/2014/main" id="{C81FEE9D-F179-FABA-6CA8-D8512B0BDD5C}"/>
              </a:ext>
            </a:extLst>
          </p:cNvPr>
          <p:cNvSpPr txBox="1"/>
          <p:nvPr/>
        </p:nvSpPr>
        <p:spPr>
          <a:xfrm>
            <a:off x="7116905" y="2987080"/>
            <a:ext cx="1343958" cy="369332"/>
          </a:xfrm>
          <a:prstGeom prst="rect">
            <a:avLst/>
          </a:prstGeom>
          <a:noFill/>
        </p:spPr>
        <p:txBody>
          <a:bodyPr wrap="none" rtlCol="0">
            <a:spAutoFit/>
          </a:bodyPr>
          <a:lstStyle/>
          <a:p>
            <a:r>
              <a:rPr lang="en-US" dirty="0">
                <a:solidFill>
                  <a:srgbClr val="00B050"/>
                </a:solidFill>
              </a:rPr>
              <a:t>100 m3/day</a:t>
            </a:r>
          </a:p>
        </p:txBody>
      </p:sp>
      <p:sp>
        <p:nvSpPr>
          <p:cNvPr id="12" name="TextBox 11">
            <a:extLst>
              <a:ext uri="{FF2B5EF4-FFF2-40B4-BE49-F238E27FC236}">
                <a16:creationId xmlns:a16="http://schemas.microsoft.com/office/drawing/2014/main" id="{134BE8FD-7C33-1590-CA99-7938FEC10FB9}"/>
              </a:ext>
            </a:extLst>
          </p:cNvPr>
          <p:cNvSpPr txBox="1"/>
          <p:nvPr/>
        </p:nvSpPr>
        <p:spPr>
          <a:xfrm>
            <a:off x="4652485" y="4522231"/>
            <a:ext cx="2382644" cy="369332"/>
          </a:xfrm>
          <a:prstGeom prst="rect">
            <a:avLst/>
          </a:prstGeom>
          <a:noFill/>
        </p:spPr>
        <p:txBody>
          <a:bodyPr wrap="square" rtlCol="0">
            <a:spAutoFit/>
          </a:bodyPr>
          <a:lstStyle/>
          <a:p>
            <a:r>
              <a:rPr lang="en-US" dirty="0"/>
              <a:t>Initial Volume: 100 m3</a:t>
            </a:r>
          </a:p>
        </p:txBody>
      </p:sp>
      <p:sp>
        <p:nvSpPr>
          <p:cNvPr id="13" name="TextBox 12">
            <a:extLst>
              <a:ext uri="{FF2B5EF4-FFF2-40B4-BE49-F238E27FC236}">
                <a16:creationId xmlns:a16="http://schemas.microsoft.com/office/drawing/2014/main" id="{A0EE6818-D15A-E2B2-EDA4-25083904632A}"/>
              </a:ext>
            </a:extLst>
          </p:cNvPr>
          <p:cNvSpPr txBox="1"/>
          <p:nvPr/>
        </p:nvSpPr>
        <p:spPr>
          <a:xfrm>
            <a:off x="4652485" y="4919958"/>
            <a:ext cx="3367668" cy="923330"/>
          </a:xfrm>
          <a:prstGeom prst="rect">
            <a:avLst/>
          </a:prstGeom>
          <a:noFill/>
        </p:spPr>
        <p:txBody>
          <a:bodyPr wrap="square" rtlCol="0">
            <a:spAutoFit/>
          </a:bodyPr>
          <a:lstStyle/>
          <a:p>
            <a:r>
              <a:rPr lang="en-US" dirty="0">
                <a:solidFill>
                  <a:srgbClr val="FF0000"/>
                </a:solidFill>
              </a:rPr>
              <a:t>Initial Concentration X: 10 g/m3</a:t>
            </a:r>
          </a:p>
          <a:p>
            <a:r>
              <a:rPr lang="en-US" dirty="0">
                <a:solidFill>
                  <a:srgbClr val="FF0000"/>
                </a:solidFill>
              </a:rPr>
              <a:t>Initial Concentration Y: 3 g/m3</a:t>
            </a:r>
          </a:p>
          <a:p>
            <a:endParaRPr lang="en-US" dirty="0">
              <a:solidFill>
                <a:srgbClr val="FF0000"/>
              </a:solidFill>
            </a:endParaRPr>
          </a:p>
        </p:txBody>
      </p:sp>
    </p:spTree>
    <p:extLst>
      <p:ext uri="{BB962C8B-B14F-4D97-AF65-F5344CB8AC3E}">
        <p14:creationId xmlns:p14="http://schemas.microsoft.com/office/powerpoint/2010/main" val="1306475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6BB60-4B69-71E8-AC37-711E285DCB78}"/>
            </a:ext>
          </a:extLst>
        </p:cNvPr>
        <p:cNvGrpSpPr/>
        <p:nvPr/>
      </p:nvGrpSpPr>
      <p:grpSpPr>
        <a:xfrm>
          <a:off x="0" y="0"/>
          <a:ext cx="0" cy="0"/>
          <a:chOff x="0" y="0"/>
          <a:chExt cx="0" cy="0"/>
        </a:xfrm>
      </p:grpSpPr>
      <p:sp>
        <p:nvSpPr>
          <p:cNvPr id="47106" name="Rectangle 2">
            <a:extLst>
              <a:ext uri="{FF2B5EF4-FFF2-40B4-BE49-F238E27FC236}">
                <a16:creationId xmlns:a16="http://schemas.microsoft.com/office/drawing/2014/main" id="{3CAE6A8A-607C-53D4-1486-D64AB98C4707}"/>
              </a:ext>
            </a:extLst>
          </p:cNvPr>
          <p:cNvSpPr>
            <a:spLocks noGrp="1" noChangeArrowheads="1"/>
          </p:cNvSpPr>
          <p:nvPr>
            <p:ph type="title"/>
          </p:nvPr>
        </p:nvSpPr>
        <p:spPr>
          <a:xfrm>
            <a:off x="745561" y="238125"/>
            <a:ext cx="9640098" cy="838200"/>
          </a:xfrm>
        </p:spPr>
        <p:txBody>
          <a:bodyPr>
            <a:noAutofit/>
          </a:bodyPr>
          <a:lstStyle/>
          <a:p>
            <a:br>
              <a:rPr lang="en-US" altLang="en-US" sz="3600" dirty="0"/>
            </a:br>
            <a:r>
              <a:rPr lang="en-US" altLang="en-US" sz="3600" dirty="0"/>
              <a:t>Example 3: Understanding How Quickly Pond Concentrations Respond to Changes</a:t>
            </a:r>
          </a:p>
        </p:txBody>
      </p:sp>
      <p:sp>
        <p:nvSpPr>
          <p:cNvPr id="47107" name="Rectangle 3">
            <a:extLst>
              <a:ext uri="{FF2B5EF4-FFF2-40B4-BE49-F238E27FC236}">
                <a16:creationId xmlns:a16="http://schemas.microsoft.com/office/drawing/2014/main" id="{4DB6B34A-7D84-47DB-98E1-6B0D25D6FD60}"/>
              </a:ext>
            </a:extLst>
          </p:cNvPr>
          <p:cNvSpPr>
            <a:spLocks noGrp="1" noChangeArrowheads="1"/>
          </p:cNvSpPr>
          <p:nvPr>
            <p:ph idx="1"/>
          </p:nvPr>
        </p:nvSpPr>
        <p:spPr>
          <a:xfrm>
            <a:off x="1171575" y="1704976"/>
            <a:ext cx="8954202" cy="3870355"/>
          </a:xfrm>
        </p:spPr>
        <p:txBody>
          <a:bodyPr/>
          <a:lstStyle/>
          <a:p>
            <a:pPr marL="576072" indent="-347472">
              <a:buClr>
                <a:schemeClr val="bg2"/>
              </a:buClr>
            </a:pPr>
            <a:r>
              <a:rPr lang="en-US" altLang="en-US" sz="2400" dirty="0"/>
              <a:t>The concentrations in a pond have “inertia”.  How quickly they respond to changes in incoming concentrations (and in this simple example, reach a steady state) is a function of long it takes the pond to “turn over”</a:t>
            </a:r>
          </a:p>
          <a:p>
            <a:pPr marL="918972" lvl="1" indent="-347472"/>
            <a:r>
              <a:rPr lang="en-US" altLang="en-US" sz="2100" dirty="0"/>
              <a:t>Volume/Flow Rate</a:t>
            </a:r>
          </a:p>
          <a:p>
            <a:pPr marL="576072" indent="-347472">
              <a:buClr>
                <a:schemeClr val="bg2"/>
              </a:buClr>
            </a:pPr>
            <a:endParaRPr lang="en-US" altLang="en-US" sz="2400" dirty="0"/>
          </a:p>
          <a:p>
            <a:pPr marL="576072" indent="-347472">
              <a:buClr>
                <a:schemeClr val="bg2"/>
              </a:buClr>
            </a:pPr>
            <a:r>
              <a:rPr lang="en-US" altLang="en-US" sz="2400" dirty="0"/>
              <a:t>Let’s examine the behavior as a function of the pond volume</a:t>
            </a:r>
          </a:p>
          <a:p>
            <a:pPr marL="918972" lvl="1" indent="-347472"/>
            <a:r>
              <a:rPr lang="en-US" altLang="en-US" sz="2100" dirty="0"/>
              <a:t>We will vary the Volume for the previous example from 10 m3 to 1000 m3 (as different scenarios)</a:t>
            </a:r>
          </a:p>
          <a:p>
            <a:pPr marL="918972" lvl="1" indent="-347472"/>
            <a:r>
              <a:rPr lang="en-US" altLang="en-US" sz="2100" dirty="0"/>
              <a:t>We will also cut the incoming concentrations in half at 50 days.</a:t>
            </a:r>
          </a:p>
          <a:p>
            <a:endParaRPr lang="en-US" altLang="en-US" dirty="0"/>
          </a:p>
        </p:txBody>
      </p:sp>
      <p:sp>
        <p:nvSpPr>
          <p:cNvPr id="2" name="Footer Placeholder 3">
            <a:extLst>
              <a:ext uri="{FF2B5EF4-FFF2-40B4-BE49-F238E27FC236}">
                <a16:creationId xmlns:a16="http://schemas.microsoft.com/office/drawing/2014/main" id="{8E51B484-4E53-CB29-E579-F538F347FD2C}"/>
              </a:ext>
            </a:extLst>
          </p:cNvPr>
          <p:cNvSpPr>
            <a:spLocks noGrp="1"/>
          </p:cNvSpPr>
          <p:nvPr>
            <p:ph type="ftr" sz="quarter" idx="11"/>
          </p:nvPr>
        </p:nvSpPr>
        <p:spPr>
          <a:xfrm>
            <a:off x="228600" y="6324602"/>
            <a:ext cx="4114800" cy="365125"/>
          </a:xfrm>
        </p:spPr>
        <p:txBody>
          <a:bodyPr/>
          <a:lstStyle/>
          <a:p>
            <a:r>
              <a:rPr lang="en-US" dirty="0"/>
              <a:t>© GoldSim Technology Group LLC, 2025</a:t>
            </a:r>
          </a:p>
        </p:txBody>
      </p:sp>
    </p:spTree>
    <p:extLst>
      <p:ext uri="{BB962C8B-B14F-4D97-AF65-F5344CB8AC3E}">
        <p14:creationId xmlns:p14="http://schemas.microsoft.com/office/powerpoint/2010/main" val="1989910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7">
                                            <p:txEl>
                                              <p:pRg st="3" end="3"/>
                                            </p:txEl>
                                          </p:spTgt>
                                        </p:tgtEl>
                                        <p:attrNameLst>
                                          <p:attrName>style.visibility</p:attrName>
                                        </p:attrNameLst>
                                      </p:cBhvr>
                                      <p:to>
                                        <p:strVal val="visible"/>
                                      </p:to>
                                    </p:set>
                                    <p:animEffect transition="in" filter="fade">
                                      <p:cBhvr>
                                        <p:cTn id="7" dur="500"/>
                                        <p:tgtEl>
                                          <p:spTgt spid="4710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107">
                                            <p:txEl>
                                              <p:pRg st="4" end="4"/>
                                            </p:txEl>
                                          </p:spTgt>
                                        </p:tgtEl>
                                        <p:attrNameLst>
                                          <p:attrName>style.visibility</p:attrName>
                                        </p:attrNameLst>
                                      </p:cBhvr>
                                      <p:to>
                                        <p:strVal val="visible"/>
                                      </p:to>
                                    </p:set>
                                    <p:animEffect transition="in" filter="fade">
                                      <p:cBhvr>
                                        <p:cTn id="10" dur="500"/>
                                        <p:tgtEl>
                                          <p:spTgt spid="47107">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7107">
                                            <p:txEl>
                                              <p:pRg st="5" end="5"/>
                                            </p:txEl>
                                          </p:spTgt>
                                        </p:tgtEl>
                                        <p:attrNameLst>
                                          <p:attrName>style.visibility</p:attrName>
                                        </p:attrNameLst>
                                      </p:cBhvr>
                                      <p:to>
                                        <p:strVal val="visible"/>
                                      </p:to>
                                    </p:set>
                                    <p:animEffect transition="in" filter="fade">
                                      <p:cBhvr>
                                        <p:cTn id="13" dur="500"/>
                                        <p:tgtEl>
                                          <p:spTgt spid="47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56ED6-ED21-4F55-80A6-7F1780AEB198}"/>
              </a:ext>
            </a:extLst>
          </p:cNvPr>
          <p:cNvSpPr>
            <a:spLocks noGrp="1"/>
          </p:cNvSpPr>
          <p:nvPr>
            <p:ph type="title"/>
          </p:nvPr>
        </p:nvSpPr>
        <p:spPr/>
        <p:txBody>
          <a:bodyPr>
            <a:normAutofit/>
          </a:bodyPr>
          <a:lstStyle/>
          <a:p>
            <a:r>
              <a:rPr lang="en-US" sz="3600" dirty="0"/>
              <a:t>Changing Flow Rates and Volumes</a:t>
            </a:r>
          </a:p>
        </p:txBody>
      </p:sp>
      <p:sp>
        <p:nvSpPr>
          <p:cNvPr id="3" name="Content Placeholder 2">
            <a:extLst>
              <a:ext uri="{FF2B5EF4-FFF2-40B4-BE49-F238E27FC236}">
                <a16:creationId xmlns:a16="http://schemas.microsoft.com/office/drawing/2014/main" id="{7F81CD44-9326-40C6-9041-AFB4B2409FBF}"/>
              </a:ext>
            </a:extLst>
          </p:cNvPr>
          <p:cNvSpPr>
            <a:spLocks noGrp="1"/>
          </p:cNvSpPr>
          <p:nvPr>
            <p:ph idx="1"/>
          </p:nvPr>
        </p:nvSpPr>
        <p:spPr>
          <a:xfrm>
            <a:off x="1191086" y="1825626"/>
            <a:ext cx="9425579" cy="1536896"/>
          </a:xfrm>
        </p:spPr>
        <p:txBody>
          <a:bodyPr/>
          <a:lstStyle/>
          <a:p>
            <a:pPr marL="576072" indent="-347472">
              <a:buClr>
                <a:schemeClr val="bg2"/>
              </a:buClr>
            </a:pPr>
            <a:r>
              <a:rPr lang="en-US" sz="2400" dirty="0"/>
              <a:t>The previous examples treated the Cell as having constant volume.</a:t>
            </a:r>
          </a:p>
          <a:p>
            <a:pPr marL="576072" indent="-347472">
              <a:buClr>
                <a:schemeClr val="bg2"/>
              </a:buClr>
            </a:pPr>
            <a:r>
              <a:rPr lang="en-US" sz="2400" dirty="0"/>
              <a:t>But in the real world this would rarely be the case.</a:t>
            </a:r>
          </a:p>
          <a:p>
            <a:pPr marL="576072" indent="-347472">
              <a:buClr>
                <a:schemeClr val="bg2"/>
              </a:buClr>
            </a:pPr>
            <a:r>
              <a:rPr lang="en-US" sz="2400" dirty="0"/>
              <a:t>To model changing Cell volumes, we need to use a Reservoir or Pool to track the volume, and link this to the Cell as an input</a:t>
            </a:r>
            <a:endParaRPr lang="en-US" sz="1850" dirty="0"/>
          </a:p>
        </p:txBody>
      </p:sp>
      <p:sp>
        <p:nvSpPr>
          <p:cNvPr id="4" name="Footer Placeholder 3">
            <a:extLst>
              <a:ext uri="{FF2B5EF4-FFF2-40B4-BE49-F238E27FC236}">
                <a16:creationId xmlns:a16="http://schemas.microsoft.com/office/drawing/2014/main" id="{F30FC94B-9281-41D6-BB90-FA126401973A}"/>
              </a:ext>
            </a:extLst>
          </p:cNvPr>
          <p:cNvSpPr>
            <a:spLocks noGrp="1"/>
          </p:cNvSpPr>
          <p:nvPr>
            <p:ph type="ftr" sz="quarter" idx="11"/>
          </p:nvPr>
        </p:nvSpPr>
        <p:spPr/>
        <p:txBody>
          <a:bodyPr/>
          <a:lstStyle/>
          <a:p>
            <a:r>
              <a:rPr lang="en-US" dirty="0"/>
              <a:t>© GoldSim Technology Group LLC, 2025</a:t>
            </a:r>
          </a:p>
        </p:txBody>
      </p:sp>
    </p:spTree>
    <p:extLst>
      <p:ext uri="{BB962C8B-B14F-4D97-AF65-F5344CB8AC3E}">
        <p14:creationId xmlns:p14="http://schemas.microsoft.com/office/powerpoint/2010/main" val="766708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DA150-68E4-DAD3-7EEF-CBFA4E1F69A3}"/>
            </a:ext>
          </a:extLst>
        </p:cNvPr>
        <p:cNvGrpSpPr/>
        <p:nvPr/>
      </p:nvGrpSpPr>
      <p:grpSpPr>
        <a:xfrm>
          <a:off x="0" y="0"/>
          <a:ext cx="0" cy="0"/>
          <a:chOff x="0" y="0"/>
          <a:chExt cx="0" cy="0"/>
        </a:xfrm>
      </p:grpSpPr>
      <p:sp>
        <p:nvSpPr>
          <p:cNvPr id="47106" name="Rectangle 2">
            <a:extLst>
              <a:ext uri="{FF2B5EF4-FFF2-40B4-BE49-F238E27FC236}">
                <a16:creationId xmlns:a16="http://schemas.microsoft.com/office/drawing/2014/main" id="{A4E8679F-74F7-42E4-493B-C8102ED53D95}"/>
              </a:ext>
            </a:extLst>
          </p:cNvPr>
          <p:cNvSpPr>
            <a:spLocks noGrp="1" noChangeArrowheads="1"/>
          </p:cNvSpPr>
          <p:nvPr>
            <p:ph type="title"/>
          </p:nvPr>
        </p:nvSpPr>
        <p:spPr>
          <a:xfrm>
            <a:off x="745561" y="238125"/>
            <a:ext cx="9640098" cy="838200"/>
          </a:xfrm>
        </p:spPr>
        <p:txBody>
          <a:bodyPr>
            <a:noAutofit/>
          </a:bodyPr>
          <a:lstStyle/>
          <a:p>
            <a:br>
              <a:rPr lang="en-US" altLang="en-US" sz="3600" dirty="0"/>
            </a:br>
            <a:r>
              <a:rPr lang="en-US" altLang="en-US" sz="3600" dirty="0"/>
              <a:t>Example 4: Variable Inflows and Volume</a:t>
            </a:r>
          </a:p>
        </p:txBody>
      </p:sp>
      <p:sp>
        <p:nvSpPr>
          <p:cNvPr id="2" name="Footer Placeholder 3">
            <a:extLst>
              <a:ext uri="{FF2B5EF4-FFF2-40B4-BE49-F238E27FC236}">
                <a16:creationId xmlns:a16="http://schemas.microsoft.com/office/drawing/2014/main" id="{EA054327-13CC-D41A-C933-1ED3F1822AED}"/>
              </a:ext>
            </a:extLst>
          </p:cNvPr>
          <p:cNvSpPr>
            <a:spLocks noGrp="1"/>
          </p:cNvSpPr>
          <p:nvPr>
            <p:ph type="ftr" sz="quarter" idx="11"/>
          </p:nvPr>
        </p:nvSpPr>
        <p:spPr>
          <a:xfrm>
            <a:off x="228600" y="6324602"/>
            <a:ext cx="4114800" cy="365125"/>
          </a:xfrm>
        </p:spPr>
        <p:txBody>
          <a:bodyPr/>
          <a:lstStyle/>
          <a:p>
            <a:r>
              <a:rPr lang="en-US" dirty="0"/>
              <a:t>© GoldSim Technology Group LLC, 2025</a:t>
            </a:r>
          </a:p>
        </p:txBody>
      </p:sp>
      <p:sp>
        <p:nvSpPr>
          <p:cNvPr id="5" name="Flowchart: Connector 4">
            <a:extLst>
              <a:ext uri="{FF2B5EF4-FFF2-40B4-BE49-F238E27FC236}">
                <a16:creationId xmlns:a16="http://schemas.microsoft.com/office/drawing/2014/main" id="{59CD0BF9-7F5D-E888-7B04-2BC5F81BF1A9}"/>
              </a:ext>
            </a:extLst>
          </p:cNvPr>
          <p:cNvSpPr/>
          <p:nvPr/>
        </p:nvSpPr>
        <p:spPr>
          <a:xfrm>
            <a:off x="4737978" y="2470406"/>
            <a:ext cx="2074127" cy="1996069"/>
          </a:xfrm>
          <a:prstGeom prst="flowChartConnector">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5FFD8D1F-DD16-2095-A983-93254DEBA6A1}"/>
              </a:ext>
            </a:extLst>
          </p:cNvPr>
          <p:cNvCxnSpPr>
            <a:cxnSpLocks/>
          </p:cNvCxnSpPr>
          <p:nvPr/>
        </p:nvCxnSpPr>
        <p:spPr>
          <a:xfrm>
            <a:off x="3065881" y="2301965"/>
            <a:ext cx="1705550" cy="692549"/>
          </a:xfrm>
          <a:prstGeom prst="straightConnector1">
            <a:avLst/>
          </a:prstGeom>
          <a:ln w="50800">
            <a:tailEnd type="triangle" w="lg" len="med"/>
          </a:ln>
        </p:spPr>
        <p:style>
          <a:lnRef idx="3">
            <a:schemeClr val="accent1"/>
          </a:lnRef>
          <a:fillRef idx="0">
            <a:schemeClr val="accent1"/>
          </a:fillRef>
          <a:effectRef idx="2">
            <a:schemeClr val="accent1"/>
          </a:effectRef>
          <a:fontRef idx="minor">
            <a:schemeClr val="tx1"/>
          </a:fontRef>
        </p:style>
      </p:cxnSp>
      <p:cxnSp>
        <p:nvCxnSpPr>
          <p:cNvPr id="7" name="Straight Arrow Connector 6">
            <a:extLst>
              <a:ext uri="{FF2B5EF4-FFF2-40B4-BE49-F238E27FC236}">
                <a16:creationId xmlns:a16="http://schemas.microsoft.com/office/drawing/2014/main" id="{0C596B1F-36BE-7829-69D7-C333D11BDD47}"/>
              </a:ext>
            </a:extLst>
          </p:cNvPr>
          <p:cNvCxnSpPr>
            <a:cxnSpLocks/>
          </p:cNvCxnSpPr>
          <p:nvPr/>
        </p:nvCxnSpPr>
        <p:spPr>
          <a:xfrm flipV="1">
            <a:off x="3019125" y="3953909"/>
            <a:ext cx="1761697" cy="422378"/>
          </a:xfrm>
          <a:prstGeom prst="straightConnector1">
            <a:avLst/>
          </a:prstGeom>
          <a:ln w="50800">
            <a:tailEnd type="triangle" w="lg" len="med"/>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92285063-56FE-4526-00E1-B0663F3ECF99}"/>
              </a:ext>
            </a:extLst>
          </p:cNvPr>
          <p:cNvCxnSpPr>
            <a:cxnSpLocks/>
          </p:cNvCxnSpPr>
          <p:nvPr/>
        </p:nvCxnSpPr>
        <p:spPr>
          <a:xfrm>
            <a:off x="6941419" y="3469908"/>
            <a:ext cx="1836821" cy="0"/>
          </a:xfrm>
          <a:prstGeom prst="straightConnector1">
            <a:avLst/>
          </a:prstGeom>
          <a:ln w="50800">
            <a:tailEnd type="triangle" w="lg" len="med"/>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A17D5203-AEE6-1221-AB2F-7C71E4F58AA9}"/>
              </a:ext>
            </a:extLst>
          </p:cNvPr>
          <p:cNvSpPr txBox="1"/>
          <p:nvPr/>
        </p:nvSpPr>
        <p:spPr>
          <a:xfrm>
            <a:off x="802653" y="1846994"/>
            <a:ext cx="3061607" cy="646331"/>
          </a:xfrm>
          <a:prstGeom prst="rect">
            <a:avLst/>
          </a:prstGeom>
          <a:noFill/>
        </p:spPr>
        <p:txBody>
          <a:bodyPr wrap="none" rtlCol="0">
            <a:spAutoFit/>
          </a:bodyPr>
          <a:lstStyle/>
          <a:p>
            <a:r>
              <a:rPr lang="en-US" dirty="0">
                <a:solidFill>
                  <a:srgbClr val="00B050"/>
                </a:solidFill>
              </a:rPr>
              <a:t>Noisy with mean of 40 m3/day</a:t>
            </a:r>
          </a:p>
          <a:p>
            <a:r>
              <a:rPr lang="en-US" dirty="0">
                <a:solidFill>
                  <a:srgbClr val="FF0000"/>
                </a:solidFill>
              </a:rPr>
              <a:t>10 g/m3</a:t>
            </a:r>
          </a:p>
        </p:txBody>
      </p:sp>
      <p:sp>
        <p:nvSpPr>
          <p:cNvPr id="10" name="TextBox 9">
            <a:extLst>
              <a:ext uri="{FF2B5EF4-FFF2-40B4-BE49-F238E27FC236}">
                <a16:creationId xmlns:a16="http://schemas.microsoft.com/office/drawing/2014/main" id="{DDF56780-DE58-E6AE-3CC1-3F8D372A06E6}"/>
              </a:ext>
            </a:extLst>
          </p:cNvPr>
          <p:cNvSpPr txBox="1"/>
          <p:nvPr/>
        </p:nvSpPr>
        <p:spPr>
          <a:xfrm>
            <a:off x="757853" y="3808592"/>
            <a:ext cx="3061607" cy="646331"/>
          </a:xfrm>
          <a:prstGeom prst="rect">
            <a:avLst/>
          </a:prstGeom>
          <a:noFill/>
        </p:spPr>
        <p:txBody>
          <a:bodyPr wrap="none" rtlCol="0">
            <a:spAutoFit/>
          </a:bodyPr>
          <a:lstStyle/>
          <a:p>
            <a:r>
              <a:rPr lang="en-US" dirty="0">
                <a:solidFill>
                  <a:srgbClr val="00B050"/>
                </a:solidFill>
              </a:rPr>
              <a:t>Noisy with mean of 60 m3/day</a:t>
            </a:r>
          </a:p>
          <a:p>
            <a:r>
              <a:rPr lang="en-US" dirty="0">
                <a:solidFill>
                  <a:srgbClr val="FF0000"/>
                </a:solidFill>
              </a:rPr>
              <a:t>2 g/m3</a:t>
            </a:r>
          </a:p>
        </p:txBody>
      </p:sp>
      <p:sp>
        <p:nvSpPr>
          <p:cNvPr id="11" name="TextBox 10">
            <a:extLst>
              <a:ext uri="{FF2B5EF4-FFF2-40B4-BE49-F238E27FC236}">
                <a16:creationId xmlns:a16="http://schemas.microsoft.com/office/drawing/2014/main" id="{B7D51BD0-FA4E-D4EE-D34E-7C6A9BB93BFD}"/>
              </a:ext>
            </a:extLst>
          </p:cNvPr>
          <p:cNvSpPr txBox="1"/>
          <p:nvPr/>
        </p:nvSpPr>
        <p:spPr>
          <a:xfrm>
            <a:off x="7116905" y="2987080"/>
            <a:ext cx="1343958" cy="369332"/>
          </a:xfrm>
          <a:prstGeom prst="rect">
            <a:avLst/>
          </a:prstGeom>
          <a:noFill/>
        </p:spPr>
        <p:txBody>
          <a:bodyPr wrap="none" rtlCol="0">
            <a:spAutoFit/>
          </a:bodyPr>
          <a:lstStyle/>
          <a:p>
            <a:r>
              <a:rPr lang="en-US" dirty="0">
                <a:solidFill>
                  <a:srgbClr val="00B050"/>
                </a:solidFill>
              </a:rPr>
              <a:t>100 m3/day</a:t>
            </a:r>
          </a:p>
        </p:txBody>
      </p:sp>
      <p:sp>
        <p:nvSpPr>
          <p:cNvPr id="12" name="TextBox 11">
            <a:extLst>
              <a:ext uri="{FF2B5EF4-FFF2-40B4-BE49-F238E27FC236}">
                <a16:creationId xmlns:a16="http://schemas.microsoft.com/office/drawing/2014/main" id="{814AF797-BBE7-AC83-B2C5-417B60F39C73}"/>
              </a:ext>
            </a:extLst>
          </p:cNvPr>
          <p:cNvSpPr txBox="1"/>
          <p:nvPr/>
        </p:nvSpPr>
        <p:spPr>
          <a:xfrm>
            <a:off x="4652484" y="4522231"/>
            <a:ext cx="5434792" cy="369332"/>
          </a:xfrm>
          <a:prstGeom prst="rect">
            <a:avLst/>
          </a:prstGeom>
          <a:noFill/>
        </p:spPr>
        <p:txBody>
          <a:bodyPr wrap="square" rtlCol="0">
            <a:spAutoFit/>
          </a:bodyPr>
          <a:lstStyle/>
          <a:p>
            <a:r>
              <a:rPr lang="en-US" dirty="0"/>
              <a:t>Initial Volume: 100 m3, 500 m3, 1000 m3 (scenarios)</a:t>
            </a:r>
          </a:p>
        </p:txBody>
      </p:sp>
      <p:sp>
        <p:nvSpPr>
          <p:cNvPr id="13" name="TextBox 12">
            <a:extLst>
              <a:ext uri="{FF2B5EF4-FFF2-40B4-BE49-F238E27FC236}">
                <a16:creationId xmlns:a16="http://schemas.microsoft.com/office/drawing/2014/main" id="{885FB2E4-C333-6EB6-166A-6D1904928D37}"/>
              </a:ext>
            </a:extLst>
          </p:cNvPr>
          <p:cNvSpPr txBox="1"/>
          <p:nvPr/>
        </p:nvSpPr>
        <p:spPr>
          <a:xfrm>
            <a:off x="4652485" y="4919958"/>
            <a:ext cx="3367668" cy="646331"/>
          </a:xfrm>
          <a:prstGeom prst="rect">
            <a:avLst/>
          </a:prstGeom>
          <a:noFill/>
        </p:spPr>
        <p:txBody>
          <a:bodyPr wrap="square" rtlCol="0">
            <a:spAutoFit/>
          </a:bodyPr>
          <a:lstStyle/>
          <a:p>
            <a:r>
              <a:rPr lang="en-US" dirty="0">
                <a:solidFill>
                  <a:srgbClr val="FF0000"/>
                </a:solidFill>
              </a:rPr>
              <a:t>Initial Concentration X: 0 g/m3</a:t>
            </a:r>
          </a:p>
          <a:p>
            <a:endParaRPr lang="en-US" dirty="0">
              <a:solidFill>
                <a:srgbClr val="FF0000"/>
              </a:solidFill>
            </a:endParaRPr>
          </a:p>
        </p:txBody>
      </p:sp>
    </p:spTree>
    <p:extLst>
      <p:ext uri="{BB962C8B-B14F-4D97-AF65-F5344CB8AC3E}">
        <p14:creationId xmlns:p14="http://schemas.microsoft.com/office/powerpoint/2010/main" val="3993083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67993-CDA7-7C99-4B75-18BE075DC6D0}"/>
            </a:ext>
          </a:extLst>
        </p:cNvPr>
        <p:cNvGrpSpPr/>
        <p:nvPr/>
      </p:nvGrpSpPr>
      <p:grpSpPr>
        <a:xfrm>
          <a:off x="0" y="0"/>
          <a:ext cx="0" cy="0"/>
          <a:chOff x="0" y="0"/>
          <a:chExt cx="0" cy="0"/>
        </a:xfrm>
      </p:grpSpPr>
      <p:sp>
        <p:nvSpPr>
          <p:cNvPr id="47106" name="Rectangle 2">
            <a:extLst>
              <a:ext uri="{FF2B5EF4-FFF2-40B4-BE49-F238E27FC236}">
                <a16:creationId xmlns:a16="http://schemas.microsoft.com/office/drawing/2014/main" id="{785AD9B8-E5FD-7EBC-6579-1FEA3C3246AF}"/>
              </a:ext>
            </a:extLst>
          </p:cNvPr>
          <p:cNvSpPr>
            <a:spLocks noGrp="1" noChangeArrowheads="1"/>
          </p:cNvSpPr>
          <p:nvPr>
            <p:ph type="title"/>
          </p:nvPr>
        </p:nvSpPr>
        <p:spPr>
          <a:xfrm>
            <a:off x="745561" y="238125"/>
            <a:ext cx="9640098" cy="838200"/>
          </a:xfrm>
        </p:spPr>
        <p:txBody>
          <a:bodyPr>
            <a:noAutofit/>
          </a:bodyPr>
          <a:lstStyle/>
          <a:p>
            <a:br>
              <a:rPr lang="en-US" altLang="en-US" sz="3600" dirty="0"/>
            </a:br>
            <a:r>
              <a:rPr lang="en-US" altLang="en-US" sz="3600" dirty="0"/>
              <a:t>Understanding Mixing in Cells</a:t>
            </a:r>
          </a:p>
        </p:txBody>
      </p:sp>
      <p:sp>
        <p:nvSpPr>
          <p:cNvPr id="47107" name="Rectangle 3">
            <a:extLst>
              <a:ext uri="{FF2B5EF4-FFF2-40B4-BE49-F238E27FC236}">
                <a16:creationId xmlns:a16="http://schemas.microsoft.com/office/drawing/2014/main" id="{A1407247-17C2-CFF1-6DD8-493E4CC1D9D9}"/>
              </a:ext>
            </a:extLst>
          </p:cNvPr>
          <p:cNvSpPr>
            <a:spLocks noGrp="1" noChangeArrowheads="1"/>
          </p:cNvSpPr>
          <p:nvPr>
            <p:ph idx="1"/>
          </p:nvPr>
        </p:nvSpPr>
        <p:spPr>
          <a:xfrm>
            <a:off x="1171574" y="1704976"/>
            <a:ext cx="8867971" cy="3652859"/>
          </a:xfrm>
        </p:spPr>
        <p:txBody>
          <a:bodyPr/>
          <a:lstStyle/>
          <a:p>
            <a:pPr marL="576072" indent="-347472">
              <a:buClr>
                <a:schemeClr val="bg2"/>
              </a:buClr>
            </a:pPr>
            <a:r>
              <a:rPr lang="en-US" altLang="en-US" sz="2400" dirty="0"/>
              <a:t>The scenario with an initial volume of 1000 m3 “smoothed” out the variations in the mass inflows.  It did this because the mass entering was assumed to be </a:t>
            </a:r>
            <a:r>
              <a:rPr lang="en-US" altLang="en-US" sz="2400" dirty="0">
                <a:solidFill>
                  <a:srgbClr val="FF0000"/>
                </a:solidFill>
              </a:rPr>
              <a:t>instantaneously</a:t>
            </a:r>
            <a:r>
              <a:rPr lang="en-US" altLang="en-US" sz="2400" dirty="0"/>
              <a:t> mixed throughout the pond.</a:t>
            </a:r>
          </a:p>
          <a:p>
            <a:pPr marL="576072" indent="-347472">
              <a:buClr>
                <a:schemeClr val="bg2"/>
              </a:buClr>
            </a:pPr>
            <a:r>
              <a:rPr lang="en-US" altLang="en-US" sz="2400" dirty="0"/>
              <a:t>This may be realistic for a small pond/reservoir, but as they get larger this may be an unrealistic assumption.</a:t>
            </a:r>
          </a:p>
          <a:p>
            <a:pPr marL="576072" indent="-347472">
              <a:buClr>
                <a:schemeClr val="bg2"/>
              </a:buClr>
            </a:pPr>
            <a:r>
              <a:rPr lang="en-US" altLang="en-US" sz="2400" dirty="0"/>
              <a:t>To manage a situation like this, it is necessary to </a:t>
            </a:r>
            <a:r>
              <a:rPr lang="en-US" altLang="en-US" sz="2400" dirty="0">
                <a:solidFill>
                  <a:srgbClr val="FF0000"/>
                </a:solidFill>
              </a:rPr>
              <a:t>discretize</a:t>
            </a:r>
            <a:r>
              <a:rPr lang="en-US" altLang="en-US" sz="2400" dirty="0"/>
              <a:t> the pond.</a:t>
            </a:r>
          </a:p>
          <a:p>
            <a:pPr marL="576072" indent="-347472">
              <a:buClr>
                <a:schemeClr val="bg2"/>
              </a:buClr>
            </a:pPr>
            <a:endParaRPr lang="en-US" altLang="en-US" sz="2400" dirty="0"/>
          </a:p>
          <a:p>
            <a:endParaRPr lang="en-US" altLang="en-US" dirty="0"/>
          </a:p>
        </p:txBody>
      </p:sp>
      <p:sp>
        <p:nvSpPr>
          <p:cNvPr id="2" name="Footer Placeholder 3">
            <a:extLst>
              <a:ext uri="{FF2B5EF4-FFF2-40B4-BE49-F238E27FC236}">
                <a16:creationId xmlns:a16="http://schemas.microsoft.com/office/drawing/2014/main" id="{333C8AEE-28F7-5F83-95C7-04B1F9CFE63A}"/>
              </a:ext>
            </a:extLst>
          </p:cNvPr>
          <p:cNvSpPr>
            <a:spLocks noGrp="1"/>
          </p:cNvSpPr>
          <p:nvPr>
            <p:ph type="ftr" sz="quarter" idx="11"/>
          </p:nvPr>
        </p:nvSpPr>
        <p:spPr>
          <a:xfrm>
            <a:off x="228600" y="6324602"/>
            <a:ext cx="4114800" cy="365125"/>
          </a:xfrm>
        </p:spPr>
        <p:txBody>
          <a:bodyPr/>
          <a:lstStyle/>
          <a:p>
            <a:r>
              <a:rPr lang="en-US" dirty="0"/>
              <a:t>© GoldSim Technology Group LLC, 2025</a:t>
            </a:r>
          </a:p>
        </p:txBody>
      </p:sp>
    </p:spTree>
    <p:extLst>
      <p:ext uri="{BB962C8B-B14F-4D97-AF65-F5344CB8AC3E}">
        <p14:creationId xmlns:p14="http://schemas.microsoft.com/office/powerpoint/2010/main" val="346096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95E3B-262C-231B-28A8-B6DDD1CC3AA4}"/>
            </a:ext>
          </a:extLst>
        </p:cNvPr>
        <p:cNvGrpSpPr/>
        <p:nvPr/>
      </p:nvGrpSpPr>
      <p:grpSpPr>
        <a:xfrm>
          <a:off x="0" y="0"/>
          <a:ext cx="0" cy="0"/>
          <a:chOff x="0" y="0"/>
          <a:chExt cx="0" cy="0"/>
        </a:xfrm>
      </p:grpSpPr>
      <p:sp>
        <p:nvSpPr>
          <p:cNvPr id="47106" name="Rectangle 2">
            <a:extLst>
              <a:ext uri="{FF2B5EF4-FFF2-40B4-BE49-F238E27FC236}">
                <a16:creationId xmlns:a16="http://schemas.microsoft.com/office/drawing/2014/main" id="{959EE4D6-2CD9-9283-71F6-F915B8E54D3F}"/>
              </a:ext>
            </a:extLst>
          </p:cNvPr>
          <p:cNvSpPr>
            <a:spLocks noGrp="1" noChangeArrowheads="1"/>
          </p:cNvSpPr>
          <p:nvPr>
            <p:ph type="title"/>
          </p:nvPr>
        </p:nvSpPr>
        <p:spPr>
          <a:xfrm>
            <a:off x="745561" y="238125"/>
            <a:ext cx="9640098" cy="838200"/>
          </a:xfrm>
        </p:spPr>
        <p:txBody>
          <a:bodyPr>
            <a:noAutofit/>
          </a:bodyPr>
          <a:lstStyle/>
          <a:p>
            <a:br>
              <a:rPr lang="en-US" altLang="en-US" sz="3600" dirty="0"/>
            </a:br>
            <a:r>
              <a:rPr lang="en-US" altLang="en-US" sz="3600" dirty="0"/>
              <a:t>Example 5: Discretizing a Pond/Reservoir</a:t>
            </a:r>
          </a:p>
        </p:txBody>
      </p:sp>
      <p:sp>
        <p:nvSpPr>
          <p:cNvPr id="2" name="Footer Placeholder 3">
            <a:extLst>
              <a:ext uri="{FF2B5EF4-FFF2-40B4-BE49-F238E27FC236}">
                <a16:creationId xmlns:a16="http://schemas.microsoft.com/office/drawing/2014/main" id="{946976DA-F48A-B9A0-D003-4893ED0B8B5F}"/>
              </a:ext>
            </a:extLst>
          </p:cNvPr>
          <p:cNvSpPr>
            <a:spLocks noGrp="1"/>
          </p:cNvSpPr>
          <p:nvPr>
            <p:ph type="ftr" sz="quarter" idx="11"/>
          </p:nvPr>
        </p:nvSpPr>
        <p:spPr>
          <a:xfrm>
            <a:off x="228600" y="6324602"/>
            <a:ext cx="4114800" cy="365125"/>
          </a:xfrm>
        </p:spPr>
        <p:txBody>
          <a:bodyPr/>
          <a:lstStyle/>
          <a:p>
            <a:r>
              <a:rPr lang="en-US" dirty="0"/>
              <a:t>© GoldSim Technology Group LLC, 2025</a:t>
            </a:r>
          </a:p>
        </p:txBody>
      </p:sp>
      <p:pic>
        <p:nvPicPr>
          <p:cNvPr id="4" name="Picture 3">
            <a:extLst>
              <a:ext uri="{FF2B5EF4-FFF2-40B4-BE49-F238E27FC236}">
                <a16:creationId xmlns:a16="http://schemas.microsoft.com/office/drawing/2014/main" id="{7493C03E-05C6-6C28-8E70-33ED3189A9D1}"/>
              </a:ext>
            </a:extLst>
          </p:cNvPr>
          <p:cNvPicPr>
            <a:picLocks noChangeAspect="1"/>
          </p:cNvPicPr>
          <p:nvPr/>
        </p:nvPicPr>
        <p:blipFill>
          <a:blip r:embed="rId2"/>
          <a:stretch>
            <a:fillRect/>
          </a:stretch>
        </p:blipFill>
        <p:spPr>
          <a:xfrm>
            <a:off x="789203" y="1289979"/>
            <a:ext cx="9151372" cy="2540876"/>
          </a:xfrm>
          <a:prstGeom prst="rect">
            <a:avLst/>
          </a:prstGeom>
        </p:spPr>
      </p:pic>
      <p:sp>
        <p:nvSpPr>
          <p:cNvPr id="16" name="Rectangle 3">
            <a:extLst>
              <a:ext uri="{FF2B5EF4-FFF2-40B4-BE49-F238E27FC236}">
                <a16:creationId xmlns:a16="http://schemas.microsoft.com/office/drawing/2014/main" id="{E277C93D-1BF0-740B-7FBA-A8B368D49FED}"/>
              </a:ext>
            </a:extLst>
          </p:cNvPr>
          <p:cNvSpPr>
            <a:spLocks noGrp="1" noChangeArrowheads="1"/>
          </p:cNvSpPr>
          <p:nvPr>
            <p:ph idx="1"/>
          </p:nvPr>
        </p:nvSpPr>
        <p:spPr>
          <a:xfrm>
            <a:off x="757687" y="4592555"/>
            <a:ext cx="8867971" cy="1888274"/>
          </a:xfrm>
        </p:spPr>
        <p:txBody>
          <a:bodyPr/>
          <a:lstStyle/>
          <a:p>
            <a:pPr marL="576072" indent="-347472">
              <a:buClr>
                <a:schemeClr val="bg2"/>
              </a:buClr>
            </a:pPr>
            <a:r>
              <a:rPr lang="en-US" altLang="en-US" sz="2400" dirty="0"/>
              <a:t>The mixing rate between the upper and lower levels of the pond determines its behavior.</a:t>
            </a:r>
          </a:p>
          <a:p>
            <a:pPr marL="576072" indent="-347472">
              <a:buClr>
                <a:schemeClr val="bg2"/>
              </a:buClr>
            </a:pPr>
            <a:r>
              <a:rPr lang="en-US" altLang="en-US" sz="2400" dirty="0"/>
              <a:t>We will look at several scenarios in which we vary this rate.</a:t>
            </a:r>
          </a:p>
          <a:p>
            <a:pPr marL="228600" indent="0">
              <a:buClr>
                <a:schemeClr val="bg2"/>
              </a:buClr>
              <a:buNone/>
            </a:pPr>
            <a:endParaRPr lang="en-US" altLang="en-US" sz="2400" dirty="0"/>
          </a:p>
          <a:p>
            <a:endParaRPr lang="en-US" altLang="en-US" dirty="0"/>
          </a:p>
        </p:txBody>
      </p:sp>
    </p:spTree>
    <p:extLst>
      <p:ext uri="{BB962C8B-B14F-4D97-AF65-F5344CB8AC3E}">
        <p14:creationId xmlns:p14="http://schemas.microsoft.com/office/powerpoint/2010/main" val="2396111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Equations Solved by GoldSim</a:t>
            </a:r>
          </a:p>
        </p:txBody>
      </p:sp>
      <p:sp>
        <p:nvSpPr>
          <p:cNvPr id="11" name="Footer Placeholder 3"/>
          <p:cNvSpPr>
            <a:spLocks noGrp="1"/>
          </p:cNvSpPr>
          <p:nvPr>
            <p:ph type="ftr" sz="quarter" idx="11"/>
          </p:nvPr>
        </p:nvSpPr>
        <p:spPr/>
        <p:txBody>
          <a:bodyPr/>
          <a:lstStyle/>
          <a:p>
            <a:r>
              <a:rPr lang="en-US" dirty="0"/>
              <a:t>© GoldSim Technology Group LLC, 2025</a:t>
            </a:r>
          </a:p>
        </p:txBody>
      </p:sp>
      <mc:AlternateContent xmlns:mc="http://schemas.openxmlformats.org/markup-compatibility/2006">
        <mc:Choice xmlns:a14="http://schemas.microsoft.com/office/drawing/2010/main" Requires="a14">
          <p:sp>
            <p:nvSpPr>
              <p:cNvPr id="5" name="TextBox 4"/>
              <p:cNvSpPr txBox="1"/>
              <p:nvPr/>
            </p:nvSpPr>
            <p:spPr>
              <a:xfrm>
                <a:off x="1021079" y="1691640"/>
                <a:ext cx="6303819" cy="531940"/>
              </a:xfrm>
              <a:prstGeom prst="rect">
                <a:avLst/>
              </a:prstGeom>
              <a:noFill/>
            </p:spPr>
            <p:txBody>
              <a:bodyPr wrap="square" lIns="0" tIns="0" rIns="0" bIns="0" rtlCol="0">
                <a:spAutoFit/>
              </a:bodyPr>
              <a:lstStyle/>
              <a:p>
                <a14:m>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𝑑</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b="0" i="1" smtClean="0">
                                <a:latin typeface="Cambria Math" panose="02040503050406030204" pitchFamily="18" charset="0"/>
                              </a:rPr>
                              <m:t>1</m:t>
                            </m:r>
                            <m:r>
                              <a:rPr lang="en-US" sz="2400" b="0" i="1" smtClean="0">
                                <a:latin typeface="Cambria Math" panose="02040503050406030204" pitchFamily="18" charset="0"/>
                              </a:rPr>
                              <m:t>𝑢</m:t>
                            </m:r>
                          </m:sub>
                        </m:sSub>
                      </m:num>
                      <m:den>
                        <m:r>
                          <a:rPr lang="en-US" sz="2400" i="1">
                            <a:latin typeface="Cambria Math" panose="02040503050406030204" pitchFamily="18" charset="0"/>
                          </a:rPr>
                          <m:t>𝑑𝑡</m:t>
                        </m:r>
                      </m:den>
                    </m:f>
                    <m:r>
                      <a:rPr lang="en-US" sz="2400" i="1">
                        <a:latin typeface="Cambria Math" panose="02040503050406030204" pitchFamily="18" charset="0"/>
                        <a:ea typeface="Cambria Math" panose="02040503050406030204" pitchFamily="18" charset="0"/>
                      </a:rPr>
                      <m:t>=−</m:t>
                    </m:r>
                    <m:sSub>
                      <m:sSubPr>
                        <m:ctrlPr>
                          <a:rPr lang="en-US" sz="2400" i="1">
                            <a:solidFill>
                              <a:srgbClr val="212121"/>
                            </a:solidFill>
                            <a:latin typeface="Cambria Math" panose="02040503050406030204" pitchFamily="18" charset="0"/>
                          </a:rPr>
                        </m:ctrlPr>
                      </m:sSubPr>
                      <m:e>
                        <m:r>
                          <a:rPr lang="en-US" sz="2400" i="1">
                            <a:solidFill>
                              <a:srgbClr val="212121"/>
                            </a:solidFill>
                            <a:latin typeface="Cambria Math" panose="02040503050406030204" pitchFamily="18" charset="0"/>
                          </a:rPr>
                          <m:t>𝑄</m:t>
                        </m:r>
                      </m:e>
                      <m:sub>
                        <m:r>
                          <a:rPr lang="en-US" sz="2400" i="1">
                            <a:solidFill>
                              <a:srgbClr val="212121"/>
                            </a:solidFill>
                            <a:latin typeface="Cambria Math" panose="02040503050406030204" pitchFamily="18" charset="0"/>
                          </a:rPr>
                          <m:t>𝑚𝑖𝑥</m:t>
                        </m:r>
                      </m:sub>
                    </m:sSub>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1</m:t>
                        </m:r>
                        <m:r>
                          <a:rPr lang="en-US" sz="2400" b="0" i="1" smtClean="0">
                            <a:latin typeface="Cambria Math" panose="02040503050406030204" pitchFamily="18" charset="0"/>
                          </a:rPr>
                          <m:t>𝑢</m:t>
                        </m:r>
                      </m:sub>
                    </m:sSub>
                  </m:oMath>
                </a14:m>
                <a:r>
                  <a:rPr lang="en-US" dirty="0"/>
                  <a:t> </a:t>
                </a:r>
                <a:r>
                  <a:rPr lang="en-US" sz="2400" dirty="0"/>
                  <a:t>+</a:t>
                </a:r>
                <a14:m>
                  <m:oMath xmlns:m="http://schemas.openxmlformats.org/officeDocument/2006/math">
                    <m:r>
                      <a:rPr lang="en-US" sz="2400" b="0" i="0" smtClean="0">
                        <a:solidFill>
                          <a:srgbClr val="212121"/>
                        </a:solidFill>
                        <a:latin typeface="Cambria Math" panose="02040503050406030204" pitchFamily="18" charset="0"/>
                      </a:rPr>
                      <m:t> </m:t>
                    </m:r>
                    <m:sSub>
                      <m:sSubPr>
                        <m:ctrlPr>
                          <a:rPr lang="en-US" sz="2400" i="1">
                            <a:solidFill>
                              <a:srgbClr val="212121"/>
                            </a:solidFill>
                            <a:latin typeface="Cambria Math" panose="02040503050406030204" pitchFamily="18" charset="0"/>
                          </a:rPr>
                        </m:ctrlPr>
                      </m:sSubPr>
                      <m:e>
                        <m:r>
                          <a:rPr lang="en-US" sz="2400" i="1">
                            <a:solidFill>
                              <a:srgbClr val="212121"/>
                            </a:solidFill>
                            <a:latin typeface="Cambria Math" panose="02040503050406030204" pitchFamily="18" charset="0"/>
                          </a:rPr>
                          <m:t>𝑄</m:t>
                        </m:r>
                      </m:e>
                      <m:sub>
                        <m:r>
                          <a:rPr lang="en-US" sz="2400" b="0" i="1" smtClean="0">
                            <a:solidFill>
                              <a:srgbClr val="212121"/>
                            </a:solidFill>
                            <a:latin typeface="Cambria Math" panose="02040503050406030204" pitchFamily="18" charset="0"/>
                          </a:rPr>
                          <m:t>𝑚𝑖𝑥</m:t>
                        </m:r>
                      </m:sub>
                    </m:sSub>
                    <m:sSub>
                      <m:sSubPr>
                        <m:ctrlPr>
                          <a:rPr lang="en-US" sz="2400" i="1">
                            <a:solidFill>
                              <a:srgbClr val="212121"/>
                            </a:solidFill>
                            <a:latin typeface="Cambria Math" panose="02040503050406030204" pitchFamily="18" charset="0"/>
                          </a:rPr>
                        </m:ctrlPr>
                      </m:sSubPr>
                      <m:e>
                        <m:r>
                          <a:rPr lang="en-US" sz="2400" i="1">
                            <a:solidFill>
                              <a:srgbClr val="212121"/>
                            </a:solidFill>
                            <a:latin typeface="Cambria Math" panose="02040503050406030204" pitchFamily="18" charset="0"/>
                          </a:rPr>
                          <m:t>𝐶</m:t>
                        </m:r>
                      </m:e>
                      <m:sub>
                        <m:r>
                          <a:rPr lang="en-US" sz="2400" i="1">
                            <a:solidFill>
                              <a:srgbClr val="212121"/>
                            </a:solidFill>
                            <a:latin typeface="Cambria Math" panose="02040503050406030204" pitchFamily="18" charset="0"/>
                          </a:rPr>
                          <m:t>1</m:t>
                        </m:r>
                        <m:r>
                          <a:rPr lang="en-US" sz="2400" b="0" i="1" smtClean="0">
                            <a:solidFill>
                              <a:srgbClr val="212121"/>
                            </a:solidFill>
                            <a:latin typeface="Cambria Math" panose="02040503050406030204" pitchFamily="18" charset="0"/>
                          </a:rPr>
                          <m:t>𝑙</m:t>
                        </m:r>
                        <m:r>
                          <a:rPr lang="en-US" sz="2400" b="0" i="1" smtClean="0">
                            <a:solidFill>
                              <a:srgbClr val="212121"/>
                            </a:solidFill>
                            <a:latin typeface="Cambria Math" panose="02040503050406030204" pitchFamily="18" charset="0"/>
                          </a:rPr>
                          <m:t> </m:t>
                        </m:r>
                      </m:sub>
                    </m:sSub>
                    <m:r>
                      <a:rPr lang="en-US" sz="2400" b="0" i="1" smtClean="0">
                        <a:solidFill>
                          <a:srgbClr val="212121"/>
                        </a:solidFill>
                        <a:latin typeface="Cambria Math" panose="02040503050406030204" pitchFamily="18" charset="0"/>
                        <a:ea typeface="Cambria Math" panose="02040503050406030204" pitchFamily="18" charset="0"/>
                      </a:rPr>
                      <m:t>−</m:t>
                    </m:r>
                    <m:r>
                      <a:rPr lang="en-US" sz="2400" b="0" i="1" smtClean="0">
                        <a:solidFill>
                          <a:srgbClr val="212121"/>
                        </a:solidFill>
                        <a:latin typeface="Cambria Math" panose="02040503050406030204" pitchFamily="18" charset="0"/>
                      </a:rPr>
                      <m:t>𝑄</m:t>
                    </m:r>
                    <m:sSub>
                      <m:sSubPr>
                        <m:ctrlPr>
                          <a:rPr lang="en-US" sz="2400" i="1">
                            <a:solidFill>
                              <a:srgbClr val="212121"/>
                            </a:solidFill>
                            <a:latin typeface="Cambria Math" panose="02040503050406030204" pitchFamily="18" charset="0"/>
                          </a:rPr>
                        </m:ctrlPr>
                      </m:sSubPr>
                      <m:e>
                        <m:r>
                          <a:rPr lang="en-US" sz="2400" i="1">
                            <a:solidFill>
                              <a:srgbClr val="212121"/>
                            </a:solidFill>
                            <a:latin typeface="Cambria Math" panose="02040503050406030204" pitchFamily="18" charset="0"/>
                          </a:rPr>
                          <m:t>𝐶</m:t>
                        </m:r>
                      </m:e>
                      <m:sub>
                        <m:r>
                          <a:rPr lang="en-US" sz="2400" i="1">
                            <a:solidFill>
                              <a:srgbClr val="212121"/>
                            </a:solidFill>
                            <a:latin typeface="Cambria Math" panose="02040503050406030204" pitchFamily="18" charset="0"/>
                          </a:rPr>
                          <m:t>1</m:t>
                        </m:r>
                        <m:r>
                          <a:rPr lang="en-US" sz="2400" i="1">
                            <a:solidFill>
                              <a:srgbClr val="212121"/>
                            </a:solidFill>
                            <a:latin typeface="Cambria Math" panose="02040503050406030204" pitchFamily="18" charset="0"/>
                          </a:rPr>
                          <m:t>𝑢</m:t>
                        </m:r>
                      </m:sub>
                    </m:sSub>
                    <m:r>
                      <m:rPr>
                        <m:nor/>
                      </m:rPr>
                      <a:rPr lang="en-US" sz="2400" b="0" i="0" smtClean="0">
                        <a:solidFill>
                          <a:srgbClr val="212121"/>
                        </a:solidFill>
                        <a:latin typeface="Cambria Math" panose="02040503050406030204" pitchFamily="18" charset="0"/>
                      </a:rPr>
                      <m:t> </m:t>
                    </m:r>
                    <m:r>
                      <m:rPr>
                        <m:nor/>
                      </m:rPr>
                      <a:rPr lang="en-US" sz="2400" b="0" i="0" smtClean="0">
                        <a:solidFill>
                          <a:srgbClr val="212121"/>
                        </a:solidFill>
                      </a:rPr>
                      <m:t>+</m:t>
                    </m:r>
                    <m:r>
                      <m:rPr>
                        <m:nor/>
                      </m:rPr>
                      <a:rPr lang="en-US" sz="2400" b="0" i="1" smtClean="0">
                        <a:solidFill>
                          <a:srgbClr val="212121"/>
                        </a:solidFill>
                        <a:latin typeface="Cambria Math" panose="02040503050406030204" pitchFamily="18" charset="0"/>
                      </a:rPr>
                      <m:t>Input</m:t>
                    </m:r>
                  </m:oMath>
                </a14:m>
                <a:endParaRPr lang="en-US" i="1" dirty="0"/>
              </a:p>
            </p:txBody>
          </p:sp>
        </mc:Choice>
        <mc:Fallback>
          <p:sp>
            <p:nvSpPr>
              <p:cNvPr id="5" name="TextBox 4"/>
              <p:cNvSpPr txBox="1">
                <a:spLocks noRot="1" noChangeAspect="1" noMove="1" noResize="1" noEditPoints="1" noAdjustHandles="1" noChangeArrowheads="1" noChangeShapeType="1" noTextEdit="1"/>
              </p:cNvSpPr>
              <p:nvPr/>
            </p:nvSpPr>
            <p:spPr>
              <a:xfrm>
                <a:off x="1021079" y="1691640"/>
                <a:ext cx="6303819" cy="531940"/>
              </a:xfrm>
              <a:prstGeom prst="rect">
                <a:avLst/>
              </a:prstGeom>
              <a:blipFill>
                <a:blip r:embed="rId2"/>
                <a:stretch>
                  <a:fillRect t="-2299" b="-1954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F082EE80-B51E-4AD3-8157-0E36372FFB14}"/>
                  </a:ext>
                </a:extLst>
              </p:cNvPr>
              <p:cNvSpPr txBox="1"/>
              <p:nvPr/>
            </p:nvSpPr>
            <p:spPr>
              <a:xfrm>
                <a:off x="1021080" y="3437093"/>
                <a:ext cx="3267456" cy="531940"/>
              </a:xfrm>
              <a:prstGeom prst="rect">
                <a:avLst/>
              </a:prstGeom>
              <a:noFill/>
            </p:spPr>
            <p:txBody>
              <a:bodyPr wrap="square" lIns="0" tIns="0" rIns="0" bIns="0" rtlCol="0">
                <a:spAutoFit/>
              </a:bodyPr>
              <a:lstStyle/>
              <a:p>
                <a14:m>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𝑑</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b="0" i="1" smtClean="0">
                                <a:latin typeface="Cambria Math" panose="02040503050406030204" pitchFamily="18" charset="0"/>
                              </a:rPr>
                              <m:t>2</m:t>
                            </m:r>
                          </m:sub>
                        </m:sSub>
                      </m:num>
                      <m:den>
                        <m:r>
                          <a:rPr lang="en-US" sz="2400" i="1">
                            <a:latin typeface="Cambria Math" panose="02040503050406030204" pitchFamily="18" charset="0"/>
                          </a:rPr>
                          <m:t>𝑑𝑡</m:t>
                        </m:r>
                      </m:den>
                    </m:f>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𝑄</m:t>
                    </m:r>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1</m:t>
                        </m:r>
                        <m:r>
                          <a:rPr lang="en-US" sz="2400" b="0" i="1" smtClean="0">
                            <a:latin typeface="Cambria Math" panose="02040503050406030204" pitchFamily="18" charset="0"/>
                          </a:rPr>
                          <m:t>𝑢</m:t>
                        </m:r>
                      </m:sub>
                    </m:sSub>
                  </m:oMath>
                </a14:m>
                <a:r>
                  <a:rPr lang="en-US" dirty="0"/>
                  <a:t> </a:t>
                </a:r>
                <a14:m>
                  <m:oMath xmlns:m="http://schemas.openxmlformats.org/officeDocument/2006/math">
                    <m:r>
                      <a:rPr lang="en-US" sz="2400" i="1">
                        <a:solidFill>
                          <a:srgbClr val="212121"/>
                        </a:solidFill>
                        <a:latin typeface="Cambria Math" panose="02040503050406030204" pitchFamily="18" charset="0"/>
                        <a:ea typeface="Cambria Math" panose="02040503050406030204" pitchFamily="18" charset="0"/>
                      </a:rPr>
                      <m:t>−</m:t>
                    </m:r>
                  </m:oMath>
                </a14:m>
                <a:r>
                  <a:rPr lang="en-US" dirty="0"/>
                  <a:t> </a:t>
                </a:r>
                <a14:m>
                  <m:oMath xmlns:m="http://schemas.openxmlformats.org/officeDocument/2006/math">
                    <m:r>
                      <a:rPr lang="en-US" sz="2400" b="0" i="1" smtClean="0">
                        <a:latin typeface="Cambria Math" panose="02040503050406030204" pitchFamily="18" charset="0"/>
                      </a:rPr>
                      <m:t>𝑄</m:t>
                    </m:r>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b="0" i="1" smtClean="0">
                            <a:latin typeface="Cambria Math" panose="02040503050406030204" pitchFamily="18" charset="0"/>
                          </a:rPr>
                          <m:t>2</m:t>
                        </m:r>
                      </m:sub>
                    </m:sSub>
                  </m:oMath>
                </a14:m>
                <a:r>
                  <a:rPr lang="en-US" dirty="0"/>
                  <a:t> </a:t>
                </a:r>
              </a:p>
            </p:txBody>
          </p:sp>
        </mc:Choice>
        <mc:Fallback>
          <p:sp>
            <p:nvSpPr>
              <p:cNvPr id="13" name="TextBox 12">
                <a:extLst>
                  <a:ext uri="{FF2B5EF4-FFF2-40B4-BE49-F238E27FC236}">
                    <a16:creationId xmlns:a16="http://schemas.microsoft.com/office/drawing/2014/main" id="{F082EE80-B51E-4AD3-8157-0E36372FFB14}"/>
                  </a:ext>
                </a:extLst>
              </p:cNvPr>
              <p:cNvSpPr txBox="1">
                <a:spLocks noRot="1" noChangeAspect="1" noMove="1" noResize="1" noEditPoints="1" noAdjustHandles="1" noChangeArrowheads="1" noChangeShapeType="1" noTextEdit="1"/>
              </p:cNvSpPr>
              <p:nvPr/>
            </p:nvSpPr>
            <p:spPr>
              <a:xfrm>
                <a:off x="1021080" y="3437093"/>
                <a:ext cx="3267456" cy="531940"/>
              </a:xfrm>
              <a:prstGeom prst="rect">
                <a:avLst/>
              </a:prstGeom>
              <a:blipFill>
                <a:blip r:embed="rId3"/>
                <a:stretch>
                  <a:fillRect l="-18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0C34E45C-D37B-4B91-9906-AE63915B58D2}"/>
                  </a:ext>
                </a:extLst>
              </p:cNvPr>
              <p:cNvSpPr txBox="1"/>
              <p:nvPr/>
            </p:nvSpPr>
            <p:spPr>
              <a:xfrm>
                <a:off x="320040" y="4596930"/>
                <a:ext cx="2645664" cy="69493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𝑖</m:t>
                          </m:r>
                        </m:sub>
                      </m:sSub>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i="1">
                                  <a:latin typeface="Cambria Math" panose="02040503050406030204" pitchFamily="18" charset="0"/>
                                </a:rPr>
                                <m:t>𝑖</m:t>
                              </m:r>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𝑖</m:t>
                              </m:r>
                            </m:sub>
                          </m:sSub>
                        </m:den>
                      </m:f>
                    </m:oMath>
                  </m:oMathPara>
                </a14:m>
                <a:endParaRPr lang="en-US" dirty="0"/>
              </a:p>
            </p:txBody>
          </p:sp>
        </mc:Choice>
        <mc:Fallback>
          <p:sp>
            <p:nvSpPr>
              <p:cNvPr id="14" name="TextBox 13">
                <a:extLst>
                  <a:ext uri="{FF2B5EF4-FFF2-40B4-BE49-F238E27FC236}">
                    <a16:creationId xmlns:a16="http://schemas.microsoft.com/office/drawing/2014/main" id="{0C34E45C-D37B-4B91-9906-AE63915B58D2}"/>
                  </a:ext>
                </a:extLst>
              </p:cNvPr>
              <p:cNvSpPr txBox="1">
                <a:spLocks noRot="1" noChangeAspect="1" noMove="1" noResize="1" noEditPoints="1" noAdjustHandles="1" noChangeArrowheads="1" noChangeShapeType="1" noTextEdit="1"/>
              </p:cNvSpPr>
              <p:nvPr/>
            </p:nvSpPr>
            <p:spPr>
              <a:xfrm>
                <a:off x="320040" y="4596930"/>
                <a:ext cx="2645664" cy="69493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1BE5DD4E-909B-B60D-C303-317FE30388EE}"/>
                  </a:ext>
                </a:extLst>
              </p:cNvPr>
              <p:cNvSpPr txBox="1"/>
              <p:nvPr/>
            </p:nvSpPr>
            <p:spPr>
              <a:xfrm>
                <a:off x="1007224" y="2529840"/>
                <a:ext cx="6303819" cy="531940"/>
              </a:xfrm>
              <a:prstGeom prst="rect">
                <a:avLst/>
              </a:prstGeom>
              <a:noFill/>
            </p:spPr>
            <p:txBody>
              <a:bodyPr wrap="square" lIns="0" tIns="0" rIns="0" bIns="0" rtlCol="0">
                <a:spAutoFit/>
              </a:bodyPr>
              <a:lstStyle/>
              <a:p>
                <a14:m>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𝑑</m:t>
                        </m:r>
                        <m:sSub>
                          <m:sSubPr>
                            <m:ctrlPr>
                              <a:rPr lang="en-US" sz="2400" i="1">
                                <a:latin typeface="Cambria Math" panose="02040503050406030204" pitchFamily="18" charset="0"/>
                              </a:rPr>
                            </m:ctrlPr>
                          </m:sSubPr>
                          <m:e>
                            <m:r>
                              <a:rPr lang="en-US" sz="2400" i="1">
                                <a:latin typeface="Cambria Math" panose="02040503050406030204" pitchFamily="18" charset="0"/>
                              </a:rPr>
                              <m:t>𝑚</m:t>
                            </m:r>
                          </m:e>
                          <m:sub>
                            <m:r>
                              <a:rPr lang="en-US" sz="2400" b="0" i="1" smtClean="0">
                                <a:latin typeface="Cambria Math" panose="02040503050406030204" pitchFamily="18" charset="0"/>
                              </a:rPr>
                              <m:t>1</m:t>
                            </m:r>
                            <m:r>
                              <a:rPr lang="en-US" sz="2400" b="0" i="1" smtClean="0">
                                <a:latin typeface="Cambria Math" panose="02040503050406030204" pitchFamily="18" charset="0"/>
                              </a:rPr>
                              <m:t>𝑙</m:t>
                            </m:r>
                          </m:sub>
                        </m:sSub>
                      </m:num>
                      <m:den>
                        <m:r>
                          <a:rPr lang="en-US" sz="2400" i="1">
                            <a:latin typeface="Cambria Math" panose="02040503050406030204" pitchFamily="18" charset="0"/>
                          </a:rPr>
                          <m:t>𝑑𝑡</m:t>
                        </m:r>
                      </m:den>
                    </m:f>
                    <m:r>
                      <a:rPr lang="en-US" sz="2400" i="1">
                        <a:latin typeface="Cambria Math" panose="02040503050406030204" pitchFamily="18" charset="0"/>
                        <a:ea typeface="Cambria Math" panose="02040503050406030204" pitchFamily="18" charset="0"/>
                      </a:rPr>
                      <m:t>=−</m:t>
                    </m:r>
                    <m:sSub>
                      <m:sSubPr>
                        <m:ctrlPr>
                          <a:rPr lang="en-US" sz="2400" i="1">
                            <a:solidFill>
                              <a:srgbClr val="212121"/>
                            </a:solidFill>
                            <a:latin typeface="Cambria Math" panose="02040503050406030204" pitchFamily="18" charset="0"/>
                          </a:rPr>
                        </m:ctrlPr>
                      </m:sSubPr>
                      <m:e>
                        <m:r>
                          <a:rPr lang="en-US" sz="2400" i="1">
                            <a:solidFill>
                              <a:srgbClr val="212121"/>
                            </a:solidFill>
                            <a:latin typeface="Cambria Math" panose="02040503050406030204" pitchFamily="18" charset="0"/>
                          </a:rPr>
                          <m:t>𝑄</m:t>
                        </m:r>
                      </m:e>
                      <m:sub>
                        <m:r>
                          <a:rPr lang="en-US" sz="2400" i="1">
                            <a:solidFill>
                              <a:srgbClr val="212121"/>
                            </a:solidFill>
                            <a:latin typeface="Cambria Math" panose="02040503050406030204" pitchFamily="18" charset="0"/>
                          </a:rPr>
                          <m:t>𝑚𝑖𝑥</m:t>
                        </m:r>
                      </m:sub>
                    </m:sSub>
                    <m:sSub>
                      <m:sSubPr>
                        <m:ctrlPr>
                          <a:rPr lang="en-US" sz="2400" i="1">
                            <a:latin typeface="Cambria Math" panose="02040503050406030204" pitchFamily="18" charset="0"/>
                          </a:rPr>
                        </m:ctrlPr>
                      </m:sSubPr>
                      <m:e>
                        <m:r>
                          <a:rPr lang="en-US" sz="2400" i="1">
                            <a:latin typeface="Cambria Math" panose="02040503050406030204" pitchFamily="18" charset="0"/>
                          </a:rPr>
                          <m:t>𝐶</m:t>
                        </m:r>
                      </m:e>
                      <m:sub>
                        <m:r>
                          <a:rPr lang="en-US" sz="2400" i="1">
                            <a:latin typeface="Cambria Math" panose="02040503050406030204" pitchFamily="18" charset="0"/>
                          </a:rPr>
                          <m:t>1</m:t>
                        </m:r>
                        <m:r>
                          <a:rPr lang="en-US" sz="2400" b="0" i="1" smtClean="0">
                            <a:latin typeface="Cambria Math" panose="02040503050406030204" pitchFamily="18" charset="0"/>
                          </a:rPr>
                          <m:t>𝑙</m:t>
                        </m:r>
                      </m:sub>
                    </m:sSub>
                  </m:oMath>
                </a14:m>
                <a:r>
                  <a:rPr lang="en-US" dirty="0"/>
                  <a:t> </a:t>
                </a:r>
                <a:r>
                  <a:rPr lang="en-US" sz="2400" dirty="0"/>
                  <a:t>+</a:t>
                </a:r>
                <a14:m>
                  <m:oMath xmlns:m="http://schemas.openxmlformats.org/officeDocument/2006/math">
                    <m:r>
                      <a:rPr lang="en-US" sz="2400" b="0" i="0" smtClean="0">
                        <a:solidFill>
                          <a:srgbClr val="212121"/>
                        </a:solidFill>
                        <a:latin typeface="Cambria Math" panose="02040503050406030204" pitchFamily="18" charset="0"/>
                      </a:rPr>
                      <m:t> </m:t>
                    </m:r>
                    <m:sSub>
                      <m:sSubPr>
                        <m:ctrlPr>
                          <a:rPr lang="en-US" sz="2400" i="1">
                            <a:solidFill>
                              <a:srgbClr val="212121"/>
                            </a:solidFill>
                            <a:latin typeface="Cambria Math" panose="02040503050406030204" pitchFamily="18" charset="0"/>
                          </a:rPr>
                        </m:ctrlPr>
                      </m:sSubPr>
                      <m:e>
                        <m:r>
                          <a:rPr lang="en-US" sz="2400" i="1">
                            <a:solidFill>
                              <a:srgbClr val="212121"/>
                            </a:solidFill>
                            <a:latin typeface="Cambria Math" panose="02040503050406030204" pitchFamily="18" charset="0"/>
                          </a:rPr>
                          <m:t>𝑄</m:t>
                        </m:r>
                      </m:e>
                      <m:sub>
                        <m:r>
                          <a:rPr lang="en-US" sz="2400" b="0" i="1" smtClean="0">
                            <a:solidFill>
                              <a:srgbClr val="212121"/>
                            </a:solidFill>
                            <a:latin typeface="Cambria Math" panose="02040503050406030204" pitchFamily="18" charset="0"/>
                          </a:rPr>
                          <m:t>𝑚𝑖𝑥</m:t>
                        </m:r>
                      </m:sub>
                    </m:sSub>
                    <m:sSub>
                      <m:sSubPr>
                        <m:ctrlPr>
                          <a:rPr lang="en-US" sz="2400" i="1">
                            <a:solidFill>
                              <a:srgbClr val="212121"/>
                            </a:solidFill>
                            <a:latin typeface="Cambria Math" panose="02040503050406030204" pitchFamily="18" charset="0"/>
                          </a:rPr>
                        </m:ctrlPr>
                      </m:sSubPr>
                      <m:e>
                        <m:r>
                          <a:rPr lang="en-US" sz="2400" i="1">
                            <a:solidFill>
                              <a:srgbClr val="212121"/>
                            </a:solidFill>
                            <a:latin typeface="Cambria Math" panose="02040503050406030204" pitchFamily="18" charset="0"/>
                          </a:rPr>
                          <m:t>𝐶</m:t>
                        </m:r>
                      </m:e>
                      <m:sub>
                        <m:r>
                          <a:rPr lang="en-US" sz="2400" i="1">
                            <a:solidFill>
                              <a:srgbClr val="212121"/>
                            </a:solidFill>
                            <a:latin typeface="Cambria Math" panose="02040503050406030204" pitchFamily="18" charset="0"/>
                          </a:rPr>
                          <m:t>1</m:t>
                        </m:r>
                        <m:r>
                          <a:rPr lang="en-US" sz="2400" b="0" i="1" smtClean="0">
                            <a:solidFill>
                              <a:srgbClr val="212121"/>
                            </a:solidFill>
                            <a:latin typeface="Cambria Math" panose="02040503050406030204" pitchFamily="18" charset="0"/>
                          </a:rPr>
                          <m:t>𝑢</m:t>
                        </m:r>
                        <m:r>
                          <a:rPr lang="en-US" sz="2400" b="0" i="1" smtClean="0">
                            <a:solidFill>
                              <a:srgbClr val="212121"/>
                            </a:solidFill>
                            <a:latin typeface="Cambria Math" panose="02040503050406030204" pitchFamily="18" charset="0"/>
                          </a:rPr>
                          <m:t> </m:t>
                        </m:r>
                      </m:sub>
                    </m:sSub>
                  </m:oMath>
                </a14:m>
                <a:endParaRPr lang="en-US" dirty="0"/>
              </a:p>
            </p:txBody>
          </p:sp>
        </mc:Choice>
        <mc:Fallback>
          <p:sp>
            <p:nvSpPr>
              <p:cNvPr id="3" name="TextBox 2">
                <a:extLst>
                  <a:ext uri="{FF2B5EF4-FFF2-40B4-BE49-F238E27FC236}">
                    <a16:creationId xmlns:a16="http://schemas.microsoft.com/office/drawing/2014/main" id="{1BE5DD4E-909B-B60D-C303-317FE30388EE}"/>
                  </a:ext>
                </a:extLst>
              </p:cNvPr>
              <p:cNvSpPr txBox="1">
                <a:spLocks noRot="1" noChangeAspect="1" noMove="1" noResize="1" noEditPoints="1" noAdjustHandles="1" noChangeArrowheads="1" noChangeShapeType="1" noTextEdit="1"/>
              </p:cNvSpPr>
              <p:nvPr/>
            </p:nvSpPr>
            <p:spPr>
              <a:xfrm>
                <a:off x="1007224" y="2529840"/>
                <a:ext cx="6303819" cy="531940"/>
              </a:xfrm>
              <a:prstGeom prst="rect">
                <a:avLst/>
              </a:prstGeom>
              <a:blipFill>
                <a:blip r:embed="rId5"/>
                <a:stretch>
                  <a:fillRect t="-1149" b="-1954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DADAC309-3AAC-CCF0-7D37-4D9A604FF8FF}"/>
              </a:ext>
            </a:extLst>
          </p:cNvPr>
          <p:cNvPicPr>
            <a:picLocks noChangeAspect="1"/>
          </p:cNvPicPr>
          <p:nvPr/>
        </p:nvPicPr>
        <p:blipFill>
          <a:blip r:embed="rId6"/>
          <a:stretch>
            <a:fillRect/>
          </a:stretch>
        </p:blipFill>
        <p:spPr>
          <a:xfrm>
            <a:off x="4693583" y="3627120"/>
            <a:ext cx="6469718" cy="1796315"/>
          </a:xfrm>
          <a:prstGeom prst="rect">
            <a:avLst/>
          </a:prstGeom>
        </p:spPr>
      </p:pic>
    </p:spTree>
    <p:extLst>
      <p:ext uri="{BB962C8B-B14F-4D97-AF65-F5344CB8AC3E}">
        <p14:creationId xmlns:p14="http://schemas.microsoft.com/office/powerpoint/2010/main" val="7765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37259-8990-AC2B-2FB5-AD33B8DDBCE9}"/>
            </a:ext>
          </a:extLst>
        </p:cNvPr>
        <p:cNvGrpSpPr/>
        <p:nvPr/>
      </p:nvGrpSpPr>
      <p:grpSpPr>
        <a:xfrm>
          <a:off x="0" y="0"/>
          <a:ext cx="0" cy="0"/>
          <a:chOff x="0" y="0"/>
          <a:chExt cx="0" cy="0"/>
        </a:xfrm>
      </p:grpSpPr>
      <p:sp>
        <p:nvSpPr>
          <p:cNvPr id="47106" name="Rectangle 2">
            <a:extLst>
              <a:ext uri="{FF2B5EF4-FFF2-40B4-BE49-F238E27FC236}">
                <a16:creationId xmlns:a16="http://schemas.microsoft.com/office/drawing/2014/main" id="{FC6B84F1-2180-4E23-D838-7818A32C4D35}"/>
              </a:ext>
            </a:extLst>
          </p:cNvPr>
          <p:cNvSpPr>
            <a:spLocks noGrp="1" noChangeArrowheads="1"/>
          </p:cNvSpPr>
          <p:nvPr>
            <p:ph type="title"/>
          </p:nvPr>
        </p:nvSpPr>
        <p:spPr>
          <a:xfrm>
            <a:off x="745561" y="238125"/>
            <a:ext cx="9640098" cy="838200"/>
          </a:xfrm>
        </p:spPr>
        <p:txBody>
          <a:bodyPr>
            <a:noAutofit/>
          </a:bodyPr>
          <a:lstStyle/>
          <a:p>
            <a:br>
              <a:rPr lang="en-US" altLang="en-US" sz="3600" dirty="0"/>
            </a:br>
            <a:r>
              <a:rPr lang="en-US" altLang="en-US" sz="3600" dirty="0"/>
              <a:t>Partitioning of Species Between Fluids and Solid</a:t>
            </a:r>
          </a:p>
        </p:txBody>
      </p:sp>
      <p:sp>
        <p:nvSpPr>
          <p:cNvPr id="47107" name="Rectangle 3">
            <a:extLst>
              <a:ext uri="{FF2B5EF4-FFF2-40B4-BE49-F238E27FC236}">
                <a16:creationId xmlns:a16="http://schemas.microsoft.com/office/drawing/2014/main" id="{19E32379-C730-9C82-8250-1030EA3B1174}"/>
              </a:ext>
            </a:extLst>
          </p:cNvPr>
          <p:cNvSpPr>
            <a:spLocks noGrp="1" noChangeArrowheads="1"/>
          </p:cNvSpPr>
          <p:nvPr>
            <p:ph idx="1"/>
          </p:nvPr>
        </p:nvSpPr>
        <p:spPr>
          <a:xfrm>
            <a:off x="1171574" y="1704976"/>
            <a:ext cx="8867971" cy="2988062"/>
          </a:xfrm>
        </p:spPr>
        <p:txBody>
          <a:bodyPr/>
          <a:lstStyle/>
          <a:p>
            <a:pPr marL="576072" indent="-347472">
              <a:buClr>
                <a:schemeClr val="bg2"/>
              </a:buClr>
            </a:pPr>
            <a:r>
              <a:rPr lang="en-US" altLang="en-US" sz="2400" dirty="0"/>
              <a:t>GoldSim can simulate equilibrium partitioning of species between water and solids.</a:t>
            </a:r>
          </a:p>
          <a:p>
            <a:pPr marL="576072" indent="-347472">
              <a:buClr>
                <a:schemeClr val="bg2"/>
              </a:buClr>
            </a:pPr>
            <a:r>
              <a:rPr lang="en-US" altLang="en-US" sz="2400" dirty="0"/>
              <a:t>Like mixing, partitioning is assumed to be instantaneous (so care must be taken to ensure that this is realistic).</a:t>
            </a:r>
          </a:p>
          <a:p>
            <a:pPr marL="576072" indent="-347472">
              <a:buClr>
                <a:schemeClr val="bg2"/>
              </a:buClr>
            </a:pPr>
            <a:r>
              <a:rPr lang="en-US" altLang="en-US" sz="2400" dirty="0"/>
              <a:t>Solids can be assumed to be assumed to be stationary or suspended in the water.</a:t>
            </a:r>
          </a:p>
          <a:p>
            <a:pPr marL="576072" indent="-347472">
              <a:buClr>
                <a:schemeClr val="bg2"/>
              </a:buClr>
            </a:pPr>
            <a:r>
              <a:rPr lang="en-US" altLang="en-US" sz="2400" dirty="0"/>
              <a:t>Partitioning onto a solid phase can greatly impact transport.</a:t>
            </a:r>
          </a:p>
          <a:p>
            <a:endParaRPr lang="en-US" altLang="en-US" dirty="0"/>
          </a:p>
        </p:txBody>
      </p:sp>
      <p:sp>
        <p:nvSpPr>
          <p:cNvPr id="2" name="Footer Placeholder 3">
            <a:extLst>
              <a:ext uri="{FF2B5EF4-FFF2-40B4-BE49-F238E27FC236}">
                <a16:creationId xmlns:a16="http://schemas.microsoft.com/office/drawing/2014/main" id="{3BB3FA83-1579-00AD-E293-2B765F103667}"/>
              </a:ext>
            </a:extLst>
          </p:cNvPr>
          <p:cNvSpPr>
            <a:spLocks noGrp="1"/>
          </p:cNvSpPr>
          <p:nvPr>
            <p:ph type="ftr" sz="quarter" idx="11"/>
          </p:nvPr>
        </p:nvSpPr>
        <p:spPr>
          <a:xfrm>
            <a:off x="228600" y="6324602"/>
            <a:ext cx="4114800" cy="365125"/>
          </a:xfrm>
        </p:spPr>
        <p:txBody>
          <a:bodyPr/>
          <a:lstStyle/>
          <a:p>
            <a:r>
              <a:rPr lang="en-US" dirty="0"/>
              <a:t>© GoldSim Technology Group LLC, 2025</a:t>
            </a:r>
          </a:p>
        </p:txBody>
      </p:sp>
    </p:spTree>
    <p:extLst>
      <p:ext uri="{BB962C8B-B14F-4D97-AF65-F5344CB8AC3E}">
        <p14:creationId xmlns:p14="http://schemas.microsoft.com/office/powerpoint/2010/main" val="24386362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D7D60-9930-286E-92A1-8BBDCB56B335}"/>
            </a:ext>
          </a:extLst>
        </p:cNvPr>
        <p:cNvGrpSpPr/>
        <p:nvPr/>
      </p:nvGrpSpPr>
      <p:grpSpPr>
        <a:xfrm>
          <a:off x="0" y="0"/>
          <a:ext cx="0" cy="0"/>
          <a:chOff x="0" y="0"/>
          <a:chExt cx="0" cy="0"/>
        </a:xfrm>
      </p:grpSpPr>
      <p:sp>
        <p:nvSpPr>
          <p:cNvPr id="47106" name="Rectangle 2">
            <a:extLst>
              <a:ext uri="{FF2B5EF4-FFF2-40B4-BE49-F238E27FC236}">
                <a16:creationId xmlns:a16="http://schemas.microsoft.com/office/drawing/2014/main" id="{02CC3211-B008-ED25-7984-7B66B9C8CD3F}"/>
              </a:ext>
            </a:extLst>
          </p:cNvPr>
          <p:cNvSpPr>
            <a:spLocks noGrp="1" noChangeArrowheads="1"/>
          </p:cNvSpPr>
          <p:nvPr>
            <p:ph type="title"/>
          </p:nvPr>
        </p:nvSpPr>
        <p:spPr>
          <a:xfrm>
            <a:off x="745561" y="238125"/>
            <a:ext cx="9640098" cy="838200"/>
          </a:xfrm>
        </p:spPr>
        <p:txBody>
          <a:bodyPr>
            <a:noAutofit/>
          </a:bodyPr>
          <a:lstStyle/>
          <a:p>
            <a:br>
              <a:rPr lang="en-US" altLang="en-US" sz="3600" dirty="0"/>
            </a:br>
            <a:r>
              <a:rPr lang="en-US" altLang="en-US" sz="3600" dirty="0"/>
              <a:t>Example 6: Partitioning of Species Between Fluids and Solids in a Pond</a:t>
            </a:r>
          </a:p>
        </p:txBody>
      </p:sp>
      <p:sp>
        <p:nvSpPr>
          <p:cNvPr id="2" name="Footer Placeholder 3">
            <a:extLst>
              <a:ext uri="{FF2B5EF4-FFF2-40B4-BE49-F238E27FC236}">
                <a16:creationId xmlns:a16="http://schemas.microsoft.com/office/drawing/2014/main" id="{B241DF19-8D76-49A6-EC61-D36D99987AEF}"/>
              </a:ext>
            </a:extLst>
          </p:cNvPr>
          <p:cNvSpPr>
            <a:spLocks noGrp="1"/>
          </p:cNvSpPr>
          <p:nvPr>
            <p:ph type="ftr" sz="quarter" idx="11"/>
          </p:nvPr>
        </p:nvSpPr>
        <p:spPr>
          <a:xfrm>
            <a:off x="228600" y="6324602"/>
            <a:ext cx="4114800" cy="365125"/>
          </a:xfrm>
        </p:spPr>
        <p:txBody>
          <a:bodyPr/>
          <a:lstStyle/>
          <a:p>
            <a:r>
              <a:rPr lang="en-US" dirty="0"/>
              <a:t>© GoldSim Technology Group LLC, 2025</a:t>
            </a:r>
          </a:p>
        </p:txBody>
      </p:sp>
      <p:sp>
        <p:nvSpPr>
          <p:cNvPr id="5" name="Flowchart: Connector 4">
            <a:extLst>
              <a:ext uri="{FF2B5EF4-FFF2-40B4-BE49-F238E27FC236}">
                <a16:creationId xmlns:a16="http://schemas.microsoft.com/office/drawing/2014/main" id="{C643CF2E-D4A0-E39A-B859-69B26EAA3AF6}"/>
              </a:ext>
            </a:extLst>
          </p:cNvPr>
          <p:cNvSpPr/>
          <p:nvPr/>
        </p:nvSpPr>
        <p:spPr>
          <a:xfrm>
            <a:off x="4737978" y="2470406"/>
            <a:ext cx="2074127" cy="1996069"/>
          </a:xfrm>
          <a:prstGeom prst="flowChartConnector">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5916A1BB-93C2-9B32-168E-483B4C227C26}"/>
              </a:ext>
            </a:extLst>
          </p:cNvPr>
          <p:cNvCxnSpPr>
            <a:cxnSpLocks/>
          </p:cNvCxnSpPr>
          <p:nvPr/>
        </p:nvCxnSpPr>
        <p:spPr>
          <a:xfrm>
            <a:off x="2809374" y="3541951"/>
            <a:ext cx="1829710" cy="0"/>
          </a:xfrm>
          <a:prstGeom prst="straightConnector1">
            <a:avLst/>
          </a:prstGeom>
          <a:ln w="50800">
            <a:tailEnd type="triangle" w="lg" len="med"/>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BDD8271B-C27B-1A44-C6AE-636E24A8317E}"/>
              </a:ext>
            </a:extLst>
          </p:cNvPr>
          <p:cNvCxnSpPr>
            <a:cxnSpLocks/>
          </p:cNvCxnSpPr>
          <p:nvPr/>
        </p:nvCxnSpPr>
        <p:spPr>
          <a:xfrm>
            <a:off x="6941419" y="3469908"/>
            <a:ext cx="1836821" cy="0"/>
          </a:xfrm>
          <a:prstGeom prst="straightConnector1">
            <a:avLst/>
          </a:prstGeom>
          <a:ln w="50800">
            <a:tailEnd type="triangle" w="lg" len="med"/>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B76FC5B3-B7CC-AFC7-5B70-73A1F2C8F5DE}"/>
              </a:ext>
            </a:extLst>
          </p:cNvPr>
          <p:cNvSpPr txBox="1"/>
          <p:nvPr/>
        </p:nvSpPr>
        <p:spPr>
          <a:xfrm>
            <a:off x="766558" y="2881709"/>
            <a:ext cx="2728632" cy="646331"/>
          </a:xfrm>
          <a:prstGeom prst="rect">
            <a:avLst/>
          </a:prstGeom>
          <a:noFill/>
        </p:spPr>
        <p:txBody>
          <a:bodyPr wrap="none" rtlCol="0">
            <a:spAutoFit/>
          </a:bodyPr>
          <a:lstStyle/>
          <a:p>
            <a:r>
              <a:rPr lang="en-US" dirty="0">
                <a:solidFill>
                  <a:srgbClr val="00B050"/>
                </a:solidFill>
              </a:rPr>
              <a:t>100 m3/day</a:t>
            </a:r>
          </a:p>
          <a:p>
            <a:r>
              <a:rPr lang="en-US" dirty="0">
                <a:solidFill>
                  <a:srgbClr val="FF0000"/>
                </a:solidFill>
              </a:rPr>
              <a:t>No incoming concentration</a:t>
            </a:r>
          </a:p>
        </p:txBody>
      </p:sp>
      <p:sp>
        <p:nvSpPr>
          <p:cNvPr id="11" name="TextBox 10">
            <a:extLst>
              <a:ext uri="{FF2B5EF4-FFF2-40B4-BE49-F238E27FC236}">
                <a16:creationId xmlns:a16="http://schemas.microsoft.com/office/drawing/2014/main" id="{2C47CDCB-0536-6EDF-4076-CBE7FA9C4D5B}"/>
              </a:ext>
            </a:extLst>
          </p:cNvPr>
          <p:cNvSpPr txBox="1"/>
          <p:nvPr/>
        </p:nvSpPr>
        <p:spPr>
          <a:xfrm>
            <a:off x="7116905" y="2987080"/>
            <a:ext cx="1343958" cy="369332"/>
          </a:xfrm>
          <a:prstGeom prst="rect">
            <a:avLst/>
          </a:prstGeom>
          <a:noFill/>
        </p:spPr>
        <p:txBody>
          <a:bodyPr wrap="none" rtlCol="0">
            <a:spAutoFit/>
          </a:bodyPr>
          <a:lstStyle/>
          <a:p>
            <a:r>
              <a:rPr lang="en-US" dirty="0">
                <a:solidFill>
                  <a:srgbClr val="00B050"/>
                </a:solidFill>
              </a:rPr>
              <a:t>100 m3/day</a:t>
            </a:r>
          </a:p>
        </p:txBody>
      </p:sp>
      <p:sp>
        <p:nvSpPr>
          <p:cNvPr id="12" name="TextBox 11">
            <a:extLst>
              <a:ext uri="{FF2B5EF4-FFF2-40B4-BE49-F238E27FC236}">
                <a16:creationId xmlns:a16="http://schemas.microsoft.com/office/drawing/2014/main" id="{B9DF06B8-AC90-1F9E-5EDA-16833AFA2BA0}"/>
              </a:ext>
            </a:extLst>
          </p:cNvPr>
          <p:cNvSpPr txBox="1"/>
          <p:nvPr/>
        </p:nvSpPr>
        <p:spPr>
          <a:xfrm>
            <a:off x="4652484" y="4522231"/>
            <a:ext cx="5434792" cy="646331"/>
          </a:xfrm>
          <a:prstGeom prst="rect">
            <a:avLst/>
          </a:prstGeom>
          <a:noFill/>
        </p:spPr>
        <p:txBody>
          <a:bodyPr wrap="square" rtlCol="0">
            <a:spAutoFit/>
          </a:bodyPr>
          <a:lstStyle/>
          <a:p>
            <a:r>
              <a:rPr lang="en-US" dirty="0"/>
              <a:t>Initial Volume of Water: 100 m3</a:t>
            </a:r>
          </a:p>
          <a:p>
            <a:r>
              <a:rPr lang="en-US" dirty="0"/>
              <a:t>Mass of Sediment: 100 kg</a:t>
            </a:r>
          </a:p>
        </p:txBody>
      </p:sp>
      <p:sp>
        <p:nvSpPr>
          <p:cNvPr id="13" name="TextBox 12">
            <a:extLst>
              <a:ext uri="{FF2B5EF4-FFF2-40B4-BE49-F238E27FC236}">
                <a16:creationId xmlns:a16="http://schemas.microsoft.com/office/drawing/2014/main" id="{75924AC7-49F9-AADE-2DD9-C090DEBDD051}"/>
              </a:ext>
            </a:extLst>
          </p:cNvPr>
          <p:cNvSpPr txBox="1"/>
          <p:nvPr/>
        </p:nvSpPr>
        <p:spPr>
          <a:xfrm>
            <a:off x="4652484" y="5130511"/>
            <a:ext cx="3913999" cy="1200329"/>
          </a:xfrm>
          <a:prstGeom prst="rect">
            <a:avLst/>
          </a:prstGeom>
          <a:noFill/>
        </p:spPr>
        <p:txBody>
          <a:bodyPr wrap="square" rtlCol="0">
            <a:spAutoFit/>
          </a:bodyPr>
          <a:lstStyle/>
          <a:p>
            <a:r>
              <a:rPr lang="en-US" dirty="0">
                <a:solidFill>
                  <a:srgbClr val="FF0000"/>
                </a:solidFill>
              </a:rPr>
              <a:t>Initial Mass of X and Y: 1000 g</a:t>
            </a:r>
          </a:p>
          <a:p>
            <a:r>
              <a:rPr lang="en-US" dirty="0">
                <a:solidFill>
                  <a:srgbClr val="FF0000"/>
                </a:solidFill>
              </a:rPr>
              <a:t>X DOES NOT partition on the sediment</a:t>
            </a:r>
          </a:p>
          <a:p>
            <a:r>
              <a:rPr lang="en-US" dirty="0">
                <a:solidFill>
                  <a:srgbClr val="FF0000"/>
                </a:solidFill>
              </a:rPr>
              <a:t>Y DOES partition onto the sediment</a:t>
            </a:r>
          </a:p>
          <a:p>
            <a:endParaRPr lang="en-US" dirty="0">
              <a:solidFill>
                <a:srgbClr val="FF0000"/>
              </a:solidFill>
            </a:endParaRPr>
          </a:p>
        </p:txBody>
      </p:sp>
      <p:grpSp>
        <p:nvGrpSpPr>
          <p:cNvPr id="47141" name="Group 47140">
            <a:extLst>
              <a:ext uri="{FF2B5EF4-FFF2-40B4-BE49-F238E27FC236}">
                <a16:creationId xmlns:a16="http://schemas.microsoft.com/office/drawing/2014/main" id="{43FAA5C1-4D26-92A8-D38E-A8E757B98A1B}"/>
              </a:ext>
            </a:extLst>
          </p:cNvPr>
          <p:cNvGrpSpPr/>
          <p:nvPr/>
        </p:nvGrpSpPr>
        <p:grpSpPr>
          <a:xfrm>
            <a:off x="4902793" y="3741508"/>
            <a:ext cx="1762920" cy="632160"/>
            <a:chOff x="4902793" y="3741508"/>
            <a:chExt cx="1762920" cy="63216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34" name="Ink 33">
                  <a:extLst>
                    <a:ext uri="{FF2B5EF4-FFF2-40B4-BE49-F238E27FC236}">
                      <a16:creationId xmlns:a16="http://schemas.microsoft.com/office/drawing/2014/main" id="{44E42B69-A807-F2DD-D7F2-7254B5866F0C}"/>
                    </a:ext>
                  </a:extLst>
                </p14:cNvPr>
                <p14:cNvContentPartPr/>
                <p14:nvPr/>
              </p14:nvContentPartPr>
              <p14:xfrm>
                <a:off x="5431993" y="3831868"/>
                <a:ext cx="360" cy="360"/>
              </p14:xfrm>
            </p:contentPart>
          </mc:Choice>
          <mc:Fallback xmlns="">
            <p:pic>
              <p:nvPicPr>
                <p:cNvPr id="34" name="Ink 33">
                  <a:extLst>
                    <a:ext uri="{FF2B5EF4-FFF2-40B4-BE49-F238E27FC236}">
                      <a16:creationId xmlns:a16="http://schemas.microsoft.com/office/drawing/2014/main" id="{44E42B69-A807-F2DD-D7F2-7254B5866F0C}"/>
                    </a:ext>
                  </a:extLst>
                </p:cNvPr>
                <p:cNvPicPr/>
                <p:nvPr/>
              </p:nvPicPr>
              <p:blipFill>
                <a:blip r:embed="rId3"/>
                <a:stretch>
                  <a:fillRect/>
                </a:stretch>
              </p:blipFill>
              <p:spPr>
                <a:xfrm>
                  <a:off x="5368993" y="376886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5" name="Ink 34">
                  <a:extLst>
                    <a:ext uri="{FF2B5EF4-FFF2-40B4-BE49-F238E27FC236}">
                      <a16:creationId xmlns:a16="http://schemas.microsoft.com/office/drawing/2014/main" id="{DD769FA7-1A62-98B3-EFAD-E6A22602050D}"/>
                    </a:ext>
                  </a:extLst>
                </p14:cNvPr>
                <p14:cNvContentPartPr/>
                <p14:nvPr/>
              </p14:nvContentPartPr>
              <p14:xfrm>
                <a:off x="5528113" y="3777508"/>
                <a:ext cx="2880" cy="360"/>
              </p14:xfrm>
            </p:contentPart>
          </mc:Choice>
          <mc:Fallback xmlns="">
            <p:pic>
              <p:nvPicPr>
                <p:cNvPr id="35" name="Ink 34">
                  <a:extLst>
                    <a:ext uri="{FF2B5EF4-FFF2-40B4-BE49-F238E27FC236}">
                      <a16:creationId xmlns:a16="http://schemas.microsoft.com/office/drawing/2014/main" id="{DD769FA7-1A62-98B3-EFAD-E6A22602050D}"/>
                    </a:ext>
                  </a:extLst>
                </p:cNvPr>
                <p:cNvPicPr/>
                <p:nvPr/>
              </p:nvPicPr>
              <p:blipFill>
                <a:blip r:embed="rId5"/>
                <a:stretch>
                  <a:fillRect/>
                </a:stretch>
              </p:blipFill>
              <p:spPr>
                <a:xfrm>
                  <a:off x="5465473" y="3714868"/>
                  <a:ext cx="12852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36" name="Ink 35">
                  <a:extLst>
                    <a:ext uri="{FF2B5EF4-FFF2-40B4-BE49-F238E27FC236}">
                      <a16:creationId xmlns:a16="http://schemas.microsoft.com/office/drawing/2014/main" id="{CBE4A19E-F478-1ABA-FD14-ECCB14BA9390}"/>
                    </a:ext>
                  </a:extLst>
                </p14:cNvPr>
                <p14:cNvContentPartPr/>
                <p14:nvPr/>
              </p14:nvContentPartPr>
              <p14:xfrm>
                <a:off x="5744833" y="3783628"/>
                <a:ext cx="5400" cy="360"/>
              </p14:xfrm>
            </p:contentPart>
          </mc:Choice>
          <mc:Fallback xmlns="">
            <p:pic>
              <p:nvPicPr>
                <p:cNvPr id="36" name="Ink 35">
                  <a:extLst>
                    <a:ext uri="{FF2B5EF4-FFF2-40B4-BE49-F238E27FC236}">
                      <a16:creationId xmlns:a16="http://schemas.microsoft.com/office/drawing/2014/main" id="{CBE4A19E-F478-1ABA-FD14-ECCB14BA9390}"/>
                    </a:ext>
                  </a:extLst>
                </p:cNvPr>
                <p:cNvPicPr/>
                <p:nvPr/>
              </p:nvPicPr>
              <p:blipFill>
                <a:blip r:embed="rId7"/>
                <a:stretch>
                  <a:fillRect/>
                </a:stretch>
              </p:blipFill>
              <p:spPr>
                <a:xfrm>
                  <a:off x="5681833" y="3720988"/>
                  <a:ext cx="13104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37" name="Ink 36">
                  <a:extLst>
                    <a:ext uri="{FF2B5EF4-FFF2-40B4-BE49-F238E27FC236}">
                      <a16:creationId xmlns:a16="http://schemas.microsoft.com/office/drawing/2014/main" id="{9E5043A9-A04F-9B0F-98BB-2E68D3379AD1}"/>
                    </a:ext>
                  </a:extLst>
                </p14:cNvPr>
                <p14:cNvContentPartPr/>
                <p14:nvPr/>
              </p14:nvContentPartPr>
              <p14:xfrm>
                <a:off x="6075673" y="3807748"/>
                <a:ext cx="360" cy="360"/>
              </p14:xfrm>
            </p:contentPart>
          </mc:Choice>
          <mc:Fallback xmlns="">
            <p:pic>
              <p:nvPicPr>
                <p:cNvPr id="37" name="Ink 36">
                  <a:extLst>
                    <a:ext uri="{FF2B5EF4-FFF2-40B4-BE49-F238E27FC236}">
                      <a16:creationId xmlns:a16="http://schemas.microsoft.com/office/drawing/2014/main" id="{9E5043A9-A04F-9B0F-98BB-2E68D3379AD1}"/>
                    </a:ext>
                  </a:extLst>
                </p:cNvPr>
                <p:cNvPicPr/>
                <p:nvPr/>
              </p:nvPicPr>
              <p:blipFill>
                <a:blip r:embed="rId9"/>
                <a:stretch>
                  <a:fillRect/>
                </a:stretch>
              </p:blipFill>
              <p:spPr>
                <a:xfrm>
                  <a:off x="6012673" y="374510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38" name="Ink 37">
                  <a:extLst>
                    <a:ext uri="{FF2B5EF4-FFF2-40B4-BE49-F238E27FC236}">
                      <a16:creationId xmlns:a16="http://schemas.microsoft.com/office/drawing/2014/main" id="{59A16BBE-C0CD-44E1-9BE5-E22D5D12B22B}"/>
                    </a:ext>
                  </a:extLst>
                </p14:cNvPr>
                <p14:cNvContentPartPr/>
                <p14:nvPr/>
              </p14:nvContentPartPr>
              <p14:xfrm>
                <a:off x="6238033" y="3819628"/>
                <a:ext cx="2880" cy="360"/>
              </p14:xfrm>
            </p:contentPart>
          </mc:Choice>
          <mc:Fallback xmlns="">
            <p:pic>
              <p:nvPicPr>
                <p:cNvPr id="38" name="Ink 37">
                  <a:extLst>
                    <a:ext uri="{FF2B5EF4-FFF2-40B4-BE49-F238E27FC236}">
                      <a16:creationId xmlns:a16="http://schemas.microsoft.com/office/drawing/2014/main" id="{59A16BBE-C0CD-44E1-9BE5-E22D5D12B22B}"/>
                    </a:ext>
                  </a:extLst>
                </p:cNvPr>
                <p:cNvPicPr/>
                <p:nvPr/>
              </p:nvPicPr>
              <p:blipFill>
                <a:blip r:embed="rId11"/>
                <a:stretch>
                  <a:fillRect/>
                </a:stretch>
              </p:blipFill>
              <p:spPr>
                <a:xfrm>
                  <a:off x="6175393" y="3756988"/>
                  <a:ext cx="12852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41" name="Ink 40">
                  <a:extLst>
                    <a:ext uri="{FF2B5EF4-FFF2-40B4-BE49-F238E27FC236}">
                      <a16:creationId xmlns:a16="http://schemas.microsoft.com/office/drawing/2014/main" id="{9E57A260-CBA8-67EA-1838-E4D4FD18353B}"/>
                    </a:ext>
                  </a:extLst>
                </p14:cNvPr>
                <p14:cNvContentPartPr/>
                <p14:nvPr/>
              </p14:nvContentPartPr>
              <p14:xfrm>
                <a:off x="6532873" y="3789748"/>
                <a:ext cx="360" cy="360"/>
              </p14:xfrm>
            </p:contentPart>
          </mc:Choice>
          <mc:Fallback xmlns="">
            <p:pic>
              <p:nvPicPr>
                <p:cNvPr id="41" name="Ink 40">
                  <a:extLst>
                    <a:ext uri="{FF2B5EF4-FFF2-40B4-BE49-F238E27FC236}">
                      <a16:creationId xmlns:a16="http://schemas.microsoft.com/office/drawing/2014/main" id="{9E57A260-CBA8-67EA-1838-E4D4FD18353B}"/>
                    </a:ext>
                  </a:extLst>
                </p:cNvPr>
                <p:cNvPicPr/>
                <p:nvPr/>
              </p:nvPicPr>
              <p:blipFill>
                <a:blip r:embed="rId13"/>
                <a:stretch>
                  <a:fillRect/>
                </a:stretch>
              </p:blipFill>
              <p:spPr>
                <a:xfrm>
                  <a:off x="6469873" y="372674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42" name="Ink 41">
                  <a:extLst>
                    <a:ext uri="{FF2B5EF4-FFF2-40B4-BE49-F238E27FC236}">
                      <a16:creationId xmlns:a16="http://schemas.microsoft.com/office/drawing/2014/main" id="{B79C1738-8501-3B8A-D524-9379D882BA80}"/>
                    </a:ext>
                  </a:extLst>
                </p14:cNvPr>
                <p14:cNvContentPartPr/>
                <p14:nvPr/>
              </p14:nvContentPartPr>
              <p14:xfrm>
                <a:off x="6388513" y="4000348"/>
                <a:ext cx="360" cy="360"/>
              </p14:xfrm>
            </p:contentPart>
          </mc:Choice>
          <mc:Fallback xmlns="">
            <p:pic>
              <p:nvPicPr>
                <p:cNvPr id="42" name="Ink 41">
                  <a:extLst>
                    <a:ext uri="{FF2B5EF4-FFF2-40B4-BE49-F238E27FC236}">
                      <a16:creationId xmlns:a16="http://schemas.microsoft.com/office/drawing/2014/main" id="{B79C1738-8501-3B8A-D524-9379D882BA80}"/>
                    </a:ext>
                  </a:extLst>
                </p:cNvPr>
                <p:cNvPicPr/>
                <p:nvPr/>
              </p:nvPicPr>
              <p:blipFill>
                <a:blip r:embed="rId15"/>
                <a:stretch>
                  <a:fillRect/>
                </a:stretch>
              </p:blipFill>
              <p:spPr>
                <a:xfrm>
                  <a:off x="6325513" y="393734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43" name="Ink 42">
                  <a:extLst>
                    <a:ext uri="{FF2B5EF4-FFF2-40B4-BE49-F238E27FC236}">
                      <a16:creationId xmlns:a16="http://schemas.microsoft.com/office/drawing/2014/main" id="{A80833C9-E3CA-49B9-3B52-378CEDD375BA}"/>
                    </a:ext>
                  </a:extLst>
                </p14:cNvPr>
                <p14:cNvContentPartPr/>
                <p14:nvPr/>
              </p14:nvContentPartPr>
              <p14:xfrm>
                <a:off x="6123913" y="4066228"/>
                <a:ext cx="360" cy="360"/>
              </p14:xfrm>
            </p:contentPart>
          </mc:Choice>
          <mc:Fallback xmlns="">
            <p:pic>
              <p:nvPicPr>
                <p:cNvPr id="43" name="Ink 42">
                  <a:extLst>
                    <a:ext uri="{FF2B5EF4-FFF2-40B4-BE49-F238E27FC236}">
                      <a16:creationId xmlns:a16="http://schemas.microsoft.com/office/drawing/2014/main" id="{A80833C9-E3CA-49B9-3B52-378CEDD375BA}"/>
                    </a:ext>
                  </a:extLst>
                </p:cNvPr>
                <p:cNvPicPr/>
                <p:nvPr/>
              </p:nvPicPr>
              <p:blipFill>
                <a:blip r:embed="rId17"/>
                <a:stretch>
                  <a:fillRect/>
                </a:stretch>
              </p:blipFill>
              <p:spPr>
                <a:xfrm>
                  <a:off x="6060913" y="400358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44" name="Ink 43">
                  <a:extLst>
                    <a:ext uri="{FF2B5EF4-FFF2-40B4-BE49-F238E27FC236}">
                      <a16:creationId xmlns:a16="http://schemas.microsoft.com/office/drawing/2014/main" id="{73923F5C-E1B7-7C5B-3193-3A5EDB66316C}"/>
                    </a:ext>
                  </a:extLst>
                </p14:cNvPr>
                <p14:cNvContentPartPr/>
                <p14:nvPr/>
              </p14:nvContentPartPr>
              <p14:xfrm>
                <a:off x="5913313" y="3994228"/>
                <a:ext cx="360" cy="360"/>
              </p14:xfrm>
            </p:contentPart>
          </mc:Choice>
          <mc:Fallback xmlns="">
            <p:pic>
              <p:nvPicPr>
                <p:cNvPr id="44" name="Ink 43">
                  <a:extLst>
                    <a:ext uri="{FF2B5EF4-FFF2-40B4-BE49-F238E27FC236}">
                      <a16:creationId xmlns:a16="http://schemas.microsoft.com/office/drawing/2014/main" id="{73923F5C-E1B7-7C5B-3193-3A5EDB66316C}"/>
                    </a:ext>
                  </a:extLst>
                </p:cNvPr>
                <p:cNvPicPr/>
                <p:nvPr/>
              </p:nvPicPr>
              <p:blipFill>
                <a:blip r:embed="rId19"/>
                <a:stretch>
                  <a:fillRect/>
                </a:stretch>
              </p:blipFill>
              <p:spPr>
                <a:xfrm>
                  <a:off x="5850313" y="393158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45" name="Ink 44">
                  <a:extLst>
                    <a:ext uri="{FF2B5EF4-FFF2-40B4-BE49-F238E27FC236}">
                      <a16:creationId xmlns:a16="http://schemas.microsoft.com/office/drawing/2014/main" id="{95356F23-F09E-1F04-C0A8-4F38166BCE4A}"/>
                    </a:ext>
                  </a:extLst>
                </p14:cNvPr>
                <p14:cNvContentPartPr/>
                <p14:nvPr/>
              </p14:nvContentPartPr>
              <p14:xfrm>
                <a:off x="5708833" y="4000348"/>
                <a:ext cx="360" cy="360"/>
              </p14:xfrm>
            </p:contentPart>
          </mc:Choice>
          <mc:Fallback xmlns="">
            <p:pic>
              <p:nvPicPr>
                <p:cNvPr id="45" name="Ink 44">
                  <a:extLst>
                    <a:ext uri="{FF2B5EF4-FFF2-40B4-BE49-F238E27FC236}">
                      <a16:creationId xmlns:a16="http://schemas.microsoft.com/office/drawing/2014/main" id="{95356F23-F09E-1F04-C0A8-4F38166BCE4A}"/>
                    </a:ext>
                  </a:extLst>
                </p:cNvPr>
                <p:cNvPicPr/>
                <p:nvPr/>
              </p:nvPicPr>
              <p:blipFill>
                <a:blip r:embed="rId21"/>
                <a:stretch>
                  <a:fillRect/>
                </a:stretch>
              </p:blipFill>
              <p:spPr>
                <a:xfrm>
                  <a:off x="5645833" y="393734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46" name="Ink 45">
                  <a:extLst>
                    <a:ext uri="{FF2B5EF4-FFF2-40B4-BE49-F238E27FC236}">
                      <a16:creationId xmlns:a16="http://schemas.microsoft.com/office/drawing/2014/main" id="{7EE19DF6-EA95-48F9-A401-0ABB83758A88}"/>
                    </a:ext>
                  </a:extLst>
                </p14:cNvPr>
                <p14:cNvContentPartPr/>
                <p14:nvPr/>
              </p14:nvContentPartPr>
              <p14:xfrm>
                <a:off x="5479873" y="4066228"/>
                <a:ext cx="12600" cy="360"/>
              </p14:xfrm>
            </p:contentPart>
          </mc:Choice>
          <mc:Fallback xmlns="">
            <p:pic>
              <p:nvPicPr>
                <p:cNvPr id="46" name="Ink 45">
                  <a:extLst>
                    <a:ext uri="{FF2B5EF4-FFF2-40B4-BE49-F238E27FC236}">
                      <a16:creationId xmlns:a16="http://schemas.microsoft.com/office/drawing/2014/main" id="{7EE19DF6-EA95-48F9-A401-0ABB83758A88}"/>
                    </a:ext>
                  </a:extLst>
                </p:cNvPr>
                <p:cNvPicPr/>
                <p:nvPr/>
              </p:nvPicPr>
              <p:blipFill>
                <a:blip r:embed="rId23"/>
                <a:stretch>
                  <a:fillRect/>
                </a:stretch>
              </p:blipFill>
              <p:spPr>
                <a:xfrm>
                  <a:off x="5417233" y="4003588"/>
                  <a:ext cx="13824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47" name="Ink 46">
                  <a:extLst>
                    <a:ext uri="{FF2B5EF4-FFF2-40B4-BE49-F238E27FC236}">
                      <a16:creationId xmlns:a16="http://schemas.microsoft.com/office/drawing/2014/main" id="{642B2402-6890-7830-D8E3-6207F3AB7F1E}"/>
                    </a:ext>
                  </a:extLst>
                </p14:cNvPr>
                <p14:cNvContentPartPr/>
                <p14:nvPr/>
              </p14:nvContentPartPr>
              <p14:xfrm>
                <a:off x="5173153" y="3958228"/>
                <a:ext cx="360" cy="360"/>
              </p14:xfrm>
            </p:contentPart>
          </mc:Choice>
          <mc:Fallback xmlns="">
            <p:pic>
              <p:nvPicPr>
                <p:cNvPr id="47" name="Ink 46">
                  <a:extLst>
                    <a:ext uri="{FF2B5EF4-FFF2-40B4-BE49-F238E27FC236}">
                      <a16:creationId xmlns:a16="http://schemas.microsoft.com/office/drawing/2014/main" id="{642B2402-6890-7830-D8E3-6207F3AB7F1E}"/>
                    </a:ext>
                  </a:extLst>
                </p:cNvPr>
                <p:cNvPicPr/>
                <p:nvPr/>
              </p:nvPicPr>
              <p:blipFill>
                <a:blip r:embed="rId25"/>
                <a:stretch>
                  <a:fillRect/>
                </a:stretch>
              </p:blipFill>
              <p:spPr>
                <a:xfrm>
                  <a:off x="5110513" y="389522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49" name="Ink 48">
                  <a:extLst>
                    <a:ext uri="{FF2B5EF4-FFF2-40B4-BE49-F238E27FC236}">
                      <a16:creationId xmlns:a16="http://schemas.microsoft.com/office/drawing/2014/main" id="{C9C3D357-B845-89C8-CC37-D8FC6CCB6B08}"/>
                    </a:ext>
                  </a:extLst>
                </p14:cNvPr>
                <p14:cNvContentPartPr/>
                <p14:nvPr/>
              </p14:nvContentPartPr>
              <p14:xfrm>
                <a:off x="5173153" y="4138588"/>
                <a:ext cx="10080" cy="9720"/>
              </p14:xfrm>
            </p:contentPart>
          </mc:Choice>
          <mc:Fallback xmlns="">
            <p:pic>
              <p:nvPicPr>
                <p:cNvPr id="49" name="Ink 48">
                  <a:extLst>
                    <a:ext uri="{FF2B5EF4-FFF2-40B4-BE49-F238E27FC236}">
                      <a16:creationId xmlns:a16="http://schemas.microsoft.com/office/drawing/2014/main" id="{C9C3D357-B845-89C8-CC37-D8FC6CCB6B08}"/>
                    </a:ext>
                  </a:extLst>
                </p:cNvPr>
                <p:cNvPicPr/>
                <p:nvPr/>
              </p:nvPicPr>
              <p:blipFill>
                <a:blip r:embed="rId27"/>
                <a:stretch>
                  <a:fillRect/>
                </a:stretch>
              </p:blipFill>
              <p:spPr>
                <a:xfrm>
                  <a:off x="5110513" y="4075948"/>
                  <a:ext cx="135720" cy="135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50" name="Ink 49">
                  <a:extLst>
                    <a:ext uri="{FF2B5EF4-FFF2-40B4-BE49-F238E27FC236}">
                      <a16:creationId xmlns:a16="http://schemas.microsoft.com/office/drawing/2014/main" id="{4B9FCCEA-3900-6885-5C81-2F07A1259A31}"/>
                    </a:ext>
                  </a:extLst>
                </p14:cNvPr>
                <p14:cNvContentPartPr/>
                <p14:nvPr/>
              </p14:nvContentPartPr>
              <p14:xfrm>
                <a:off x="5359993" y="4222828"/>
                <a:ext cx="360" cy="360"/>
              </p14:xfrm>
            </p:contentPart>
          </mc:Choice>
          <mc:Fallback xmlns="">
            <p:pic>
              <p:nvPicPr>
                <p:cNvPr id="50" name="Ink 49">
                  <a:extLst>
                    <a:ext uri="{FF2B5EF4-FFF2-40B4-BE49-F238E27FC236}">
                      <a16:creationId xmlns:a16="http://schemas.microsoft.com/office/drawing/2014/main" id="{4B9FCCEA-3900-6885-5C81-2F07A1259A31}"/>
                    </a:ext>
                  </a:extLst>
                </p:cNvPr>
                <p:cNvPicPr/>
                <p:nvPr/>
              </p:nvPicPr>
              <p:blipFill>
                <a:blip r:embed="rId29"/>
                <a:stretch>
                  <a:fillRect/>
                </a:stretch>
              </p:blipFill>
              <p:spPr>
                <a:xfrm>
                  <a:off x="5296993" y="415982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51" name="Ink 50">
                  <a:extLst>
                    <a:ext uri="{FF2B5EF4-FFF2-40B4-BE49-F238E27FC236}">
                      <a16:creationId xmlns:a16="http://schemas.microsoft.com/office/drawing/2014/main" id="{E147F3F7-36DD-1460-0111-2CB968B04DB6}"/>
                    </a:ext>
                  </a:extLst>
                </p14:cNvPr>
                <p14:cNvContentPartPr/>
                <p14:nvPr/>
              </p14:nvContentPartPr>
              <p14:xfrm>
                <a:off x="5546473" y="4313188"/>
                <a:ext cx="2880" cy="360"/>
              </p14:xfrm>
            </p:contentPart>
          </mc:Choice>
          <mc:Fallback xmlns="">
            <p:pic>
              <p:nvPicPr>
                <p:cNvPr id="51" name="Ink 50">
                  <a:extLst>
                    <a:ext uri="{FF2B5EF4-FFF2-40B4-BE49-F238E27FC236}">
                      <a16:creationId xmlns:a16="http://schemas.microsoft.com/office/drawing/2014/main" id="{E147F3F7-36DD-1460-0111-2CB968B04DB6}"/>
                    </a:ext>
                  </a:extLst>
                </p:cNvPr>
                <p:cNvPicPr/>
                <p:nvPr/>
              </p:nvPicPr>
              <p:blipFill>
                <a:blip r:embed="rId31"/>
                <a:stretch>
                  <a:fillRect/>
                </a:stretch>
              </p:blipFill>
              <p:spPr>
                <a:xfrm>
                  <a:off x="5483473" y="4250188"/>
                  <a:ext cx="12852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53" name="Ink 52">
                  <a:extLst>
                    <a:ext uri="{FF2B5EF4-FFF2-40B4-BE49-F238E27FC236}">
                      <a16:creationId xmlns:a16="http://schemas.microsoft.com/office/drawing/2014/main" id="{54E0580C-256C-8CC2-87DC-61DCA3E7C09A}"/>
                    </a:ext>
                  </a:extLst>
                </p14:cNvPr>
                <p14:cNvContentPartPr/>
                <p14:nvPr/>
              </p14:nvContentPartPr>
              <p14:xfrm>
                <a:off x="5853193" y="4330828"/>
                <a:ext cx="360" cy="360"/>
              </p14:xfrm>
            </p:contentPart>
          </mc:Choice>
          <mc:Fallback xmlns="">
            <p:pic>
              <p:nvPicPr>
                <p:cNvPr id="53" name="Ink 52">
                  <a:extLst>
                    <a:ext uri="{FF2B5EF4-FFF2-40B4-BE49-F238E27FC236}">
                      <a16:creationId xmlns:a16="http://schemas.microsoft.com/office/drawing/2014/main" id="{54E0580C-256C-8CC2-87DC-61DCA3E7C09A}"/>
                    </a:ext>
                  </a:extLst>
                </p:cNvPr>
                <p:cNvPicPr/>
                <p:nvPr/>
              </p:nvPicPr>
              <p:blipFill>
                <a:blip r:embed="rId33"/>
                <a:stretch>
                  <a:fillRect/>
                </a:stretch>
              </p:blipFill>
              <p:spPr>
                <a:xfrm>
                  <a:off x="5790193" y="426818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54" name="Ink 53">
                  <a:extLst>
                    <a:ext uri="{FF2B5EF4-FFF2-40B4-BE49-F238E27FC236}">
                      <a16:creationId xmlns:a16="http://schemas.microsoft.com/office/drawing/2014/main" id="{5BE998AA-AECD-88F1-050A-2B8547B1C340}"/>
                    </a:ext>
                  </a:extLst>
                </p14:cNvPr>
                <p14:cNvContentPartPr/>
                <p14:nvPr/>
              </p14:nvContentPartPr>
              <p14:xfrm>
                <a:off x="6129673" y="4307068"/>
                <a:ext cx="360" cy="360"/>
              </p14:xfrm>
            </p:contentPart>
          </mc:Choice>
          <mc:Fallback xmlns="">
            <p:pic>
              <p:nvPicPr>
                <p:cNvPr id="54" name="Ink 53">
                  <a:extLst>
                    <a:ext uri="{FF2B5EF4-FFF2-40B4-BE49-F238E27FC236}">
                      <a16:creationId xmlns:a16="http://schemas.microsoft.com/office/drawing/2014/main" id="{5BE998AA-AECD-88F1-050A-2B8547B1C340}"/>
                    </a:ext>
                  </a:extLst>
                </p:cNvPr>
                <p:cNvPicPr/>
                <p:nvPr/>
              </p:nvPicPr>
              <p:blipFill>
                <a:blip r:embed="rId35"/>
                <a:stretch>
                  <a:fillRect/>
                </a:stretch>
              </p:blipFill>
              <p:spPr>
                <a:xfrm>
                  <a:off x="6067033" y="424442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55" name="Ink 54">
                  <a:extLst>
                    <a:ext uri="{FF2B5EF4-FFF2-40B4-BE49-F238E27FC236}">
                      <a16:creationId xmlns:a16="http://schemas.microsoft.com/office/drawing/2014/main" id="{415BF2FC-F6C9-EE7D-95FC-BC571475A385}"/>
                    </a:ext>
                  </a:extLst>
                </p14:cNvPr>
                <p14:cNvContentPartPr/>
                <p14:nvPr/>
              </p14:nvContentPartPr>
              <p14:xfrm>
                <a:off x="6310393" y="4168828"/>
                <a:ext cx="360" cy="360"/>
              </p14:xfrm>
            </p:contentPart>
          </mc:Choice>
          <mc:Fallback xmlns="">
            <p:pic>
              <p:nvPicPr>
                <p:cNvPr id="55" name="Ink 54">
                  <a:extLst>
                    <a:ext uri="{FF2B5EF4-FFF2-40B4-BE49-F238E27FC236}">
                      <a16:creationId xmlns:a16="http://schemas.microsoft.com/office/drawing/2014/main" id="{415BF2FC-F6C9-EE7D-95FC-BC571475A385}"/>
                    </a:ext>
                  </a:extLst>
                </p:cNvPr>
                <p:cNvPicPr/>
                <p:nvPr/>
              </p:nvPicPr>
              <p:blipFill>
                <a:blip r:embed="rId37"/>
                <a:stretch>
                  <a:fillRect/>
                </a:stretch>
              </p:blipFill>
              <p:spPr>
                <a:xfrm>
                  <a:off x="6247393" y="410582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56" name="Ink 55">
                  <a:extLst>
                    <a:ext uri="{FF2B5EF4-FFF2-40B4-BE49-F238E27FC236}">
                      <a16:creationId xmlns:a16="http://schemas.microsoft.com/office/drawing/2014/main" id="{33677666-3978-D0E6-4B40-D742333F0B2C}"/>
                    </a:ext>
                  </a:extLst>
                </p14:cNvPr>
                <p14:cNvContentPartPr/>
                <p14:nvPr/>
              </p14:nvContentPartPr>
              <p14:xfrm>
                <a:off x="5744833" y="4162708"/>
                <a:ext cx="360" cy="360"/>
              </p14:xfrm>
            </p:contentPart>
          </mc:Choice>
          <mc:Fallback xmlns="">
            <p:pic>
              <p:nvPicPr>
                <p:cNvPr id="56" name="Ink 55">
                  <a:extLst>
                    <a:ext uri="{FF2B5EF4-FFF2-40B4-BE49-F238E27FC236}">
                      <a16:creationId xmlns:a16="http://schemas.microsoft.com/office/drawing/2014/main" id="{33677666-3978-D0E6-4B40-D742333F0B2C}"/>
                    </a:ext>
                  </a:extLst>
                </p:cNvPr>
                <p:cNvPicPr/>
                <p:nvPr/>
              </p:nvPicPr>
              <p:blipFill>
                <a:blip r:embed="rId39"/>
                <a:stretch>
                  <a:fillRect/>
                </a:stretch>
              </p:blipFill>
              <p:spPr>
                <a:xfrm>
                  <a:off x="5681833" y="410006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0">
              <p14:nvContentPartPr>
                <p14:cNvPr id="57" name="Ink 56">
                  <a:extLst>
                    <a:ext uri="{FF2B5EF4-FFF2-40B4-BE49-F238E27FC236}">
                      <a16:creationId xmlns:a16="http://schemas.microsoft.com/office/drawing/2014/main" id="{FD8B40DA-7DFD-6B42-9802-E8ACF1E8A913}"/>
                    </a:ext>
                  </a:extLst>
                </p14:cNvPr>
                <p14:cNvContentPartPr/>
                <p14:nvPr/>
              </p14:nvContentPartPr>
              <p14:xfrm>
                <a:off x="4986673" y="3940228"/>
                <a:ext cx="360" cy="360"/>
              </p14:xfrm>
            </p:contentPart>
          </mc:Choice>
          <mc:Fallback xmlns="">
            <p:pic>
              <p:nvPicPr>
                <p:cNvPr id="57" name="Ink 56">
                  <a:extLst>
                    <a:ext uri="{FF2B5EF4-FFF2-40B4-BE49-F238E27FC236}">
                      <a16:creationId xmlns:a16="http://schemas.microsoft.com/office/drawing/2014/main" id="{FD8B40DA-7DFD-6B42-9802-E8ACF1E8A913}"/>
                    </a:ext>
                  </a:extLst>
                </p:cNvPr>
                <p:cNvPicPr/>
                <p:nvPr/>
              </p:nvPicPr>
              <p:blipFill>
                <a:blip r:embed="rId41"/>
                <a:stretch>
                  <a:fillRect/>
                </a:stretch>
              </p:blipFill>
              <p:spPr>
                <a:xfrm>
                  <a:off x="4924033" y="387722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2">
              <p14:nvContentPartPr>
                <p14:cNvPr id="58" name="Ink 57">
                  <a:extLst>
                    <a:ext uri="{FF2B5EF4-FFF2-40B4-BE49-F238E27FC236}">
                      <a16:creationId xmlns:a16="http://schemas.microsoft.com/office/drawing/2014/main" id="{947B705F-F029-B67C-95DC-384D7DB3E3BC}"/>
                    </a:ext>
                  </a:extLst>
                </p14:cNvPr>
                <p14:cNvContentPartPr/>
                <p14:nvPr/>
              </p14:nvContentPartPr>
              <p14:xfrm>
                <a:off x="5311753" y="3963988"/>
                <a:ext cx="360" cy="360"/>
              </p14:xfrm>
            </p:contentPart>
          </mc:Choice>
          <mc:Fallback xmlns="">
            <p:pic>
              <p:nvPicPr>
                <p:cNvPr id="58" name="Ink 57">
                  <a:extLst>
                    <a:ext uri="{FF2B5EF4-FFF2-40B4-BE49-F238E27FC236}">
                      <a16:creationId xmlns:a16="http://schemas.microsoft.com/office/drawing/2014/main" id="{947B705F-F029-B67C-95DC-384D7DB3E3BC}"/>
                    </a:ext>
                  </a:extLst>
                </p:cNvPr>
                <p:cNvPicPr/>
                <p:nvPr/>
              </p:nvPicPr>
              <p:blipFill>
                <a:blip r:embed="rId43"/>
                <a:stretch>
                  <a:fillRect/>
                </a:stretch>
              </p:blipFill>
              <p:spPr>
                <a:xfrm>
                  <a:off x="5248753" y="390134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4">
              <p14:nvContentPartPr>
                <p14:cNvPr id="59" name="Ink 58">
                  <a:extLst>
                    <a:ext uri="{FF2B5EF4-FFF2-40B4-BE49-F238E27FC236}">
                      <a16:creationId xmlns:a16="http://schemas.microsoft.com/office/drawing/2014/main" id="{D7C240B9-8DC3-9FD4-0385-7DD7DBE00B0F}"/>
                    </a:ext>
                  </a:extLst>
                </p14:cNvPr>
                <p14:cNvContentPartPr/>
                <p14:nvPr/>
              </p14:nvContentPartPr>
              <p14:xfrm>
                <a:off x="5365753" y="4126708"/>
                <a:ext cx="360" cy="360"/>
              </p14:xfrm>
            </p:contentPart>
          </mc:Choice>
          <mc:Fallback xmlns="">
            <p:pic>
              <p:nvPicPr>
                <p:cNvPr id="59" name="Ink 58">
                  <a:extLst>
                    <a:ext uri="{FF2B5EF4-FFF2-40B4-BE49-F238E27FC236}">
                      <a16:creationId xmlns:a16="http://schemas.microsoft.com/office/drawing/2014/main" id="{D7C240B9-8DC3-9FD4-0385-7DD7DBE00B0F}"/>
                    </a:ext>
                  </a:extLst>
                </p:cNvPr>
                <p:cNvPicPr/>
                <p:nvPr/>
              </p:nvPicPr>
              <p:blipFill>
                <a:blip r:embed="rId45"/>
                <a:stretch>
                  <a:fillRect/>
                </a:stretch>
              </p:blipFill>
              <p:spPr>
                <a:xfrm>
                  <a:off x="5303113" y="406370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6">
              <p14:nvContentPartPr>
                <p14:cNvPr id="60" name="Ink 59">
                  <a:extLst>
                    <a:ext uri="{FF2B5EF4-FFF2-40B4-BE49-F238E27FC236}">
                      <a16:creationId xmlns:a16="http://schemas.microsoft.com/office/drawing/2014/main" id="{4CFE1F6A-85B6-D836-D67C-EFA3BD5E5469}"/>
                    </a:ext>
                  </a:extLst>
                </p14:cNvPr>
                <p14:cNvContentPartPr/>
                <p14:nvPr/>
              </p14:nvContentPartPr>
              <p14:xfrm>
                <a:off x="5636473" y="4192588"/>
                <a:ext cx="360" cy="360"/>
              </p14:xfrm>
            </p:contentPart>
          </mc:Choice>
          <mc:Fallback xmlns="">
            <p:pic>
              <p:nvPicPr>
                <p:cNvPr id="60" name="Ink 59">
                  <a:extLst>
                    <a:ext uri="{FF2B5EF4-FFF2-40B4-BE49-F238E27FC236}">
                      <a16:creationId xmlns:a16="http://schemas.microsoft.com/office/drawing/2014/main" id="{4CFE1F6A-85B6-D836-D67C-EFA3BD5E5469}"/>
                    </a:ext>
                  </a:extLst>
                </p:cNvPr>
                <p:cNvPicPr/>
                <p:nvPr/>
              </p:nvPicPr>
              <p:blipFill>
                <a:blip r:embed="rId47"/>
                <a:stretch>
                  <a:fillRect/>
                </a:stretch>
              </p:blipFill>
              <p:spPr>
                <a:xfrm>
                  <a:off x="5573833" y="412994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8">
              <p14:nvContentPartPr>
                <p14:cNvPr id="61" name="Ink 60">
                  <a:extLst>
                    <a:ext uri="{FF2B5EF4-FFF2-40B4-BE49-F238E27FC236}">
                      <a16:creationId xmlns:a16="http://schemas.microsoft.com/office/drawing/2014/main" id="{C3F5D5E5-28AC-8AF1-F3D0-F92AB9E2BC2C}"/>
                    </a:ext>
                  </a:extLst>
                </p14:cNvPr>
                <p14:cNvContentPartPr/>
                <p14:nvPr/>
              </p14:nvContentPartPr>
              <p14:xfrm>
                <a:off x="5552233" y="3945988"/>
                <a:ext cx="360" cy="360"/>
              </p14:xfrm>
            </p:contentPart>
          </mc:Choice>
          <mc:Fallback xmlns="">
            <p:pic>
              <p:nvPicPr>
                <p:cNvPr id="61" name="Ink 60">
                  <a:extLst>
                    <a:ext uri="{FF2B5EF4-FFF2-40B4-BE49-F238E27FC236}">
                      <a16:creationId xmlns:a16="http://schemas.microsoft.com/office/drawing/2014/main" id="{C3F5D5E5-28AC-8AF1-F3D0-F92AB9E2BC2C}"/>
                    </a:ext>
                  </a:extLst>
                </p:cNvPr>
                <p:cNvPicPr/>
                <p:nvPr/>
              </p:nvPicPr>
              <p:blipFill>
                <a:blip r:embed="rId49"/>
                <a:stretch>
                  <a:fillRect/>
                </a:stretch>
              </p:blipFill>
              <p:spPr>
                <a:xfrm>
                  <a:off x="5489233" y="388334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0">
              <p14:nvContentPartPr>
                <p14:cNvPr id="62" name="Ink 61">
                  <a:extLst>
                    <a:ext uri="{FF2B5EF4-FFF2-40B4-BE49-F238E27FC236}">
                      <a16:creationId xmlns:a16="http://schemas.microsoft.com/office/drawing/2014/main" id="{DEEACA20-1D43-CF26-7538-8F5DC2B7F7A2}"/>
                    </a:ext>
                  </a:extLst>
                </p14:cNvPr>
                <p14:cNvContentPartPr/>
                <p14:nvPr/>
              </p14:nvContentPartPr>
              <p14:xfrm>
                <a:off x="5756713" y="3921868"/>
                <a:ext cx="360" cy="360"/>
              </p14:xfrm>
            </p:contentPart>
          </mc:Choice>
          <mc:Fallback xmlns="">
            <p:pic>
              <p:nvPicPr>
                <p:cNvPr id="62" name="Ink 61">
                  <a:extLst>
                    <a:ext uri="{FF2B5EF4-FFF2-40B4-BE49-F238E27FC236}">
                      <a16:creationId xmlns:a16="http://schemas.microsoft.com/office/drawing/2014/main" id="{DEEACA20-1D43-CF26-7538-8F5DC2B7F7A2}"/>
                    </a:ext>
                  </a:extLst>
                </p:cNvPr>
                <p:cNvPicPr/>
                <p:nvPr/>
              </p:nvPicPr>
              <p:blipFill>
                <a:blip r:embed="rId51"/>
                <a:stretch>
                  <a:fillRect/>
                </a:stretch>
              </p:blipFill>
              <p:spPr>
                <a:xfrm>
                  <a:off x="5694073" y="385922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2">
              <p14:nvContentPartPr>
                <p14:cNvPr id="63" name="Ink 62">
                  <a:extLst>
                    <a:ext uri="{FF2B5EF4-FFF2-40B4-BE49-F238E27FC236}">
                      <a16:creationId xmlns:a16="http://schemas.microsoft.com/office/drawing/2014/main" id="{E83A5E57-879C-F5CB-8117-2A1E3894AE0D}"/>
                    </a:ext>
                  </a:extLst>
                </p14:cNvPr>
                <p14:cNvContentPartPr/>
                <p14:nvPr/>
              </p14:nvContentPartPr>
              <p14:xfrm>
                <a:off x="6027433" y="3897748"/>
                <a:ext cx="360" cy="55080"/>
              </p14:xfrm>
            </p:contentPart>
          </mc:Choice>
          <mc:Fallback xmlns="">
            <p:pic>
              <p:nvPicPr>
                <p:cNvPr id="63" name="Ink 62">
                  <a:extLst>
                    <a:ext uri="{FF2B5EF4-FFF2-40B4-BE49-F238E27FC236}">
                      <a16:creationId xmlns:a16="http://schemas.microsoft.com/office/drawing/2014/main" id="{E83A5E57-879C-F5CB-8117-2A1E3894AE0D}"/>
                    </a:ext>
                  </a:extLst>
                </p:cNvPr>
                <p:cNvPicPr/>
                <p:nvPr/>
              </p:nvPicPr>
              <p:blipFill>
                <a:blip r:embed="rId53"/>
                <a:stretch>
                  <a:fillRect/>
                </a:stretch>
              </p:blipFill>
              <p:spPr>
                <a:xfrm>
                  <a:off x="5964433" y="3835108"/>
                  <a:ext cx="126000" cy="180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4">
              <p14:nvContentPartPr>
                <p14:cNvPr id="47104" name="Ink 47103">
                  <a:extLst>
                    <a:ext uri="{FF2B5EF4-FFF2-40B4-BE49-F238E27FC236}">
                      <a16:creationId xmlns:a16="http://schemas.microsoft.com/office/drawing/2014/main" id="{7CB26E94-29B4-B462-7378-11A4CF2BE0F8}"/>
                    </a:ext>
                  </a:extLst>
                </p14:cNvPr>
                <p14:cNvContentPartPr/>
                <p14:nvPr/>
              </p14:nvContentPartPr>
              <p14:xfrm>
                <a:off x="5961193" y="4198708"/>
                <a:ext cx="360" cy="360"/>
              </p14:xfrm>
            </p:contentPart>
          </mc:Choice>
          <mc:Fallback xmlns="">
            <p:pic>
              <p:nvPicPr>
                <p:cNvPr id="47104" name="Ink 47103">
                  <a:extLst>
                    <a:ext uri="{FF2B5EF4-FFF2-40B4-BE49-F238E27FC236}">
                      <a16:creationId xmlns:a16="http://schemas.microsoft.com/office/drawing/2014/main" id="{7CB26E94-29B4-B462-7378-11A4CF2BE0F8}"/>
                    </a:ext>
                  </a:extLst>
                </p:cNvPr>
                <p:cNvPicPr/>
                <p:nvPr/>
              </p:nvPicPr>
              <p:blipFill>
                <a:blip r:embed="rId55"/>
                <a:stretch>
                  <a:fillRect/>
                </a:stretch>
              </p:blipFill>
              <p:spPr>
                <a:xfrm>
                  <a:off x="5898553" y="413570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6">
              <p14:nvContentPartPr>
                <p14:cNvPr id="47105" name="Ink 47104">
                  <a:extLst>
                    <a:ext uri="{FF2B5EF4-FFF2-40B4-BE49-F238E27FC236}">
                      <a16:creationId xmlns:a16="http://schemas.microsoft.com/office/drawing/2014/main" id="{8B425FED-D8CB-5893-DEF0-917B3842AF67}"/>
                    </a:ext>
                  </a:extLst>
                </p14:cNvPr>
                <p14:cNvContentPartPr/>
                <p14:nvPr/>
              </p14:nvContentPartPr>
              <p14:xfrm>
                <a:off x="5859313" y="4120588"/>
                <a:ext cx="360" cy="360"/>
              </p14:xfrm>
            </p:contentPart>
          </mc:Choice>
          <mc:Fallback xmlns="">
            <p:pic>
              <p:nvPicPr>
                <p:cNvPr id="47105" name="Ink 47104">
                  <a:extLst>
                    <a:ext uri="{FF2B5EF4-FFF2-40B4-BE49-F238E27FC236}">
                      <a16:creationId xmlns:a16="http://schemas.microsoft.com/office/drawing/2014/main" id="{8B425FED-D8CB-5893-DEF0-917B3842AF67}"/>
                    </a:ext>
                  </a:extLst>
                </p:cNvPr>
                <p:cNvPicPr/>
                <p:nvPr/>
              </p:nvPicPr>
              <p:blipFill>
                <a:blip r:embed="rId57"/>
                <a:stretch>
                  <a:fillRect/>
                </a:stretch>
              </p:blipFill>
              <p:spPr>
                <a:xfrm>
                  <a:off x="5796313" y="405758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8">
              <p14:nvContentPartPr>
                <p14:cNvPr id="47107" name="Ink 47106">
                  <a:extLst>
                    <a:ext uri="{FF2B5EF4-FFF2-40B4-BE49-F238E27FC236}">
                      <a16:creationId xmlns:a16="http://schemas.microsoft.com/office/drawing/2014/main" id="{25512DBD-F7A7-9C1F-AB6B-F7787D0FC89E}"/>
                    </a:ext>
                  </a:extLst>
                </p14:cNvPr>
                <p14:cNvContentPartPr/>
                <p14:nvPr/>
              </p14:nvContentPartPr>
              <p14:xfrm>
                <a:off x="6226153" y="3970108"/>
                <a:ext cx="360" cy="360"/>
              </p14:xfrm>
            </p:contentPart>
          </mc:Choice>
          <mc:Fallback xmlns="">
            <p:pic>
              <p:nvPicPr>
                <p:cNvPr id="47107" name="Ink 47106">
                  <a:extLst>
                    <a:ext uri="{FF2B5EF4-FFF2-40B4-BE49-F238E27FC236}">
                      <a16:creationId xmlns:a16="http://schemas.microsoft.com/office/drawing/2014/main" id="{25512DBD-F7A7-9C1F-AB6B-F7787D0FC89E}"/>
                    </a:ext>
                  </a:extLst>
                </p:cNvPr>
                <p:cNvPicPr/>
                <p:nvPr/>
              </p:nvPicPr>
              <p:blipFill>
                <a:blip r:embed="rId59"/>
                <a:stretch>
                  <a:fillRect/>
                </a:stretch>
              </p:blipFill>
              <p:spPr>
                <a:xfrm>
                  <a:off x="6163153" y="390746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0">
              <p14:nvContentPartPr>
                <p14:cNvPr id="47108" name="Ink 47107">
                  <a:extLst>
                    <a:ext uri="{FF2B5EF4-FFF2-40B4-BE49-F238E27FC236}">
                      <a16:creationId xmlns:a16="http://schemas.microsoft.com/office/drawing/2014/main" id="{CB5AD6F3-E59F-03DB-DAE6-FE136D4769D2}"/>
                    </a:ext>
                  </a:extLst>
                </p14:cNvPr>
                <p14:cNvContentPartPr/>
                <p14:nvPr/>
              </p14:nvContentPartPr>
              <p14:xfrm>
                <a:off x="6454753" y="3873988"/>
                <a:ext cx="2880" cy="360"/>
              </p14:xfrm>
            </p:contentPart>
          </mc:Choice>
          <mc:Fallback xmlns="">
            <p:pic>
              <p:nvPicPr>
                <p:cNvPr id="47108" name="Ink 47107">
                  <a:extLst>
                    <a:ext uri="{FF2B5EF4-FFF2-40B4-BE49-F238E27FC236}">
                      <a16:creationId xmlns:a16="http://schemas.microsoft.com/office/drawing/2014/main" id="{CB5AD6F3-E59F-03DB-DAE6-FE136D4769D2}"/>
                    </a:ext>
                  </a:extLst>
                </p:cNvPr>
                <p:cNvPicPr/>
                <p:nvPr/>
              </p:nvPicPr>
              <p:blipFill>
                <a:blip r:embed="rId61"/>
                <a:stretch>
                  <a:fillRect/>
                </a:stretch>
              </p:blipFill>
              <p:spPr>
                <a:xfrm>
                  <a:off x="6391753" y="3810988"/>
                  <a:ext cx="12852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2">
              <p14:nvContentPartPr>
                <p14:cNvPr id="47110" name="Ink 47109">
                  <a:extLst>
                    <a:ext uri="{FF2B5EF4-FFF2-40B4-BE49-F238E27FC236}">
                      <a16:creationId xmlns:a16="http://schemas.microsoft.com/office/drawing/2014/main" id="{BDA3A78A-E0BA-9A39-4AC1-B9135B660ED8}"/>
                    </a:ext>
                  </a:extLst>
                </p14:cNvPr>
                <p14:cNvContentPartPr/>
                <p14:nvPr/>
              </p14:nvContentPartPr>
              <p14:xfrm>
                <a:off x="6527113" y="3921868"/>
                <a:ext cx="360" cy="360"/>
              </p14:xfrm>
            </p:contentPart>
          </mc:Choice>
          <mc:Fallback xmlns="">
            <p:pic>
              <p:nvPicPr>
                <p:cNvPr id="47110" name="Ink 47109">
                  <a:extLst>
                    <a:ext uri="{FF2B5EF4-FFF2-40B4-BE49-F238E27FC236}">
                      <a16:creationId xmlns:a16="http://schemas.microsoft.com/office/drawing/2014/main" id="{BDA3A78A-E0BA-9A39-4AC1-B9135B660ED8}"/>
                    </a:ext>
                  </a:extLst>
                </p:cNvPr>
                <p:cNvPicPr/>
                <p:nvPr/>
              </p:nvPicPr>
              <p:blipFill>
                <a:blip r:embed="rId63"/>
                <a:stretch>
                  <a:fillRect/>
                </a:stretch>
              </p:blipFill>
              <p:spPr>
                <a:xfrm>
                  <a:off x="6464113" y="385922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4">
              <p14:nvContentPartPr>
                <p14:cNvPr id="47111" name="Ink 47110">
                  <a:extLst>
                    <a:ext uri="{FF2B5EF4-FFF2-40B4-BE49-F238E27FC236}">
                      <a16:creationId xmlns:a16="http://schemas.microsoft.com/office/drawing/2014/main" id="{8D49283B-039B-34F7-362E-CBD03E889AA9}"/>
                    </a:ext>
                  </a:extLst>
                </p14:cNvPr>
                <p14:cNvContentPartPr/>
                <p14:nvPr/>
              </p14:nvContentPartPr>
              <p14:xfrm>
                <a:off x="6484633" y="4078468"/>
                <a:ext cx="360" cy="360"/>
              </p14:xfrm>
            </p:contentPart>
          </mc:Choice>
          <mc:Fallback xmlns="">
            <p:pic>
              <p:nvPicPr>
                <p:cNvPr id="47111" name="Ink 47110">
                  <a:extLst>
                    <a:ext uri="{FF2B5EF4-FFF2-40B4-BE49-F238E27FC236}">
                      <a16:creationId xmlns:a16="http://schemas.microsoft.com/office/drawing/2014/main" id="{8D49283B-039B-34F7-362E-CBD03E889AA9}"/>
                    </a:ext>
                  </a:extLst>
                </p:cNvPr>
                <p:cNvPicPr/>
                <p:nvPr/>
              </p:nvPicPr>
              <p:blipFill>
                <a:blip r:embed="rId65"/>
                <a:stretch>
                  <a:fillRect/>
                </a:stretch>
              </p:blipFill>
              <p:spPr>
                <a:xfrm>
                  <a:off x="6421993" y="401546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6">
              <p14:nvContentPartPr>
                <p14:cNvPr id="47112" name="Ink 47111">
                  <a:extLst>
                    <a:ext uri="{FF2B5EF4-FFF2-40B4-BE49-F238E27FC236}">
                      <a16:creationId xmlns:a16="http://schemas.microsoft.com/office/drawing/2014/main" id="{92F9CFA4-0E5B-9FEE-009E-59C75265E77E}"/>
                    </a:ext>
                  </a:extLst>
                </p14:cNvPr>
                <p14:cNvContentPartPr/>
                <p14:nvPr/>
              </p14:nvContentPartPr>
              <p14:xfrm>
                <a:off x="6376273" y="4162708"/>
                <a:ext cx="360" cy="360"/>
              </p14:xfrm>
            </p:contentPart>
          </mc:Choice>
          <mc:Fallback xmlns="">
            <p:pic>
              <p:nvPicPr>
                <p:cNvPr id="47112" name="Ink 47111">
                  <a:extLst>
                    <a:ext uri="{FF2B5EF4-FFF2-40B4-BE49-F238E27FC236}">
                      <a16:creationId xmlns:a16="http://schemas.microsoft.com/office/drawing/2014/main" id="{92F9CFA4-0E5B-9FEE-009E-59C75265E77E}"/>
                    </a:ext>
                  </a:extLst>
                </p:cNvPr>
                <p:cNvPicPr/>
                <p:nvPr/>
              </p:nvPicPr>
              <p:blipFill>
                <a:blip r:embed="rId67"/>
                <a:stretch>
                  <a:fillRect/>
                </a:stretch>
              </p:blipFill>
              <p:spPr>
                <a:xfrm>
                  <a:off x="6313633" y="410006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8">
              <p14:nvContentPartPr>
                <p14:cNvPr id="47114" name="Ink 47113">
                  <a:extLst>
                    <a:ext uri="{FF2B5EF4-FFF2-40B4-BE49-F238E27FC236}">
                      <a16:creationId xmlns:a16="http://schemas.microsoft.com/office/drawing/2014/main" id="{EAD6E0A3-BDD3-FDF3-EC85-F9557CCC9184}"/>
                    </a:ext>
                  </a:extLst>
                </p14:cNvPr>
                <p14:cNvContentPartPr/>
                <p14:nvPr/>
              </p14:nvContentPartPr>
              <p14:xfrm>
                <a:off x="5937433" y="4373308"/>
                <a:ext cx="360" cy="360"/>
              </p14:xfrm>
            </p:contentPart>
          </mc:Choice>
          <mc:Fallback xmlns="">
            <p:pic>
              <p:nvPicPr>
                <p:cNvPr id="47114" name="Ink 47113">
                  <a:extLst>
                    <a:ext uri="{FF2B5EF4-FFF2-40B4-BE49-F238E27FC236}">
                      <a16:creationId xmlns:a16="http://schemas.microsoft.com/office/drawing/2014/main" id="{EAD6E0A3-BDD3-FDF3-EC85-F9557CCC9184}"/>
                    </a:ext>
                  </a:extLst>
                </p:cNvPr>
                <p:cNvPicPr/>
                <p:nvPr/>
              </p:nvPicPr>
              <p:blipFill>
                <a:blip r:embed="rId69"/>
                <a:stretch>
                  <a:fillRect/>
                </a:stretch>
              </p:blipFill>
              <p:spPr>
                <a:xfrm>
                  <a:off x="5874433" y="431030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0">
              <p14:nvContentPartPr>
                <p14:cNvPr id="47115" name="Ink 47114">
                  <a:extLst>
                    <a:ext uri="{FF2B5EF4-FFF2-40B4-BE49-F238E27FC236}">
                      <a16:creationId xmlns:a16="http://schemas.microsoft.com/office/drawing/2014/main" id="{FD7227F3-2BFA-61C3-C261-75A5DEFE5B9F}"/>
                    </a:ext>
                  </a:extLst>
                </p14:cNvPr>
                <p14:cNvContentPartPr/>
                <p14:nvPr/>
              </p14:nvContentPartPr>
              <p14:xfrm>
                <a:off x="5678593" y="4337308"/>
                <a:ext cx="360" cy="360"/>
              </p14:xfrm>
            </p:contentPart>
          </mc:Choice>
          <mc:Fallback xmlns="">
            <p:pic>
              <p:nvPicPr>
                <p:cNvPr id="47115" name="Ink 47114">
                  <a:extLst>
                    <a:ext uri="{FF2B5EF4-FFF2-40B4-BE49-F238E27FC236}">
                      <a16:creationId xmlns:a16="http://schemas.microsoft.com/office/drawing/2014/main" id="{FD7227F3-2BFA-61C3-C261-75A5DEFE5B9F}"/>
                    </a:ext>
                  </a:extLst>
                </p:cNvPr>
                <p:cNvPicPr/>
                <p:nvPr/>
              </p:nvPicPr>
              <p:blipFill>
                <a:blip r:embed="rId71"/>
                <a:stretch>
                  <a:fillRect/>
                </a:stretch>
              </p:blipFill>
              <p:spPr>
                <a:xfrm>
                  <a:off x="5615953" y="427430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2">
              <p14:nvContentPartPr>
                <p14:cNvPr id="47116" name="Ink 47115">
                  <a:extLst>
                    <a:ext uri="{FF2B5EF4-FFF2-40B4-BE49-F238E27FC236}">
                      <a16:creationId xmlns:a16="http://schemas.microsoft.com/office/drawing/2014/main" id="{761D67DC-C39E-82B5-5A9E-5B102C42FAD0}"/>
                    </a:ext>
                  </a:extLst>
                </p14:cNvPr>
                <p14:cNvContentPartPr/>
                <p14:nvPr/>
              </p14:nvContentPartPr>
              <p14:xfrm>
                <a:off x="5389873" y="4300948"/>
                <a:ext cx="360" cy="360"/>
              </p14:xfrm>
            </p:contentPart>
          </mc:Choice>
          <mc:Fallback xmlns="">
            <p:pic>
              <p:nvPicPr>
                <p:cNvPr id="47116" name="Ink 47115">
                  <a:extLst>
                    <a:ext uri="{FF2B5EF4-FFF2-40B4-BE49-F238E27FC236}">
                      <a16:creationId xmlns:a16="http://schemas.microsoft.com/office/drawing/2014/main" id="{761D67DC-C39E-82B5-5A9E-5B102C42FAD0}"/>
                    </a:ext>
                  </a:extLst>
                </p:cNvPr>
                <p:cNvPicPr/>
                <p:nvPr/>
              </p:nvPicPr>
              <p:blipFill>
                <a:blip r:embed="rId73"/>
                <a:stretch>
                  <a:fillRect/>
                </a:stretch>
              </p:blipFill>
              <p:spPr>
                <a:xfrm>
                  <a:off x="5327233" y="423830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4">
              <p14:nvContentPartPr>
                <p14:cNvPr id="47118" name="Ink 47117">
                  <a:extLst>
                    <a:ext uri="{FF2B5EF4-FFF2-40B4-BE49-F238E27FC236}">
                      <a16:creationId xmlns:a16="http://schemas.microsoft.com/office/drawing/2014/main" id="{94868A47-A172-1E2D-D013-6B5DB588CFB0}"/>
                    </a:ext>
                  </a:extLst>
                </p14:cNvPr>
                <p14:cNvContentPartPr/>
                <p14:nvPr/>
              </p14:nvContentPartPr>
              <p14:xfrm>
                <a:off x="5088913" y="4051828"/>
                <a:ext cx="360" cy="2880"/>
              </p14:xfrm>
            </p:contentPart>
          </mc:Choice>
          <mc:Fallback xmlns="">
            <p:pic>
              <p:nvPicPr>
                <p:cNvPr id="47118" name="Ink 47117">
                  <a:extLst>
                    <a:ext uri="{FF2B5EF4-FFF2-40B4-BE49-F238E27FC236}">
                      <a16:creationId xmlns:a16="http://schemas.microsoft.com/office/drawing/2014/main" id="{94868A47-A172-1E2D-D013-6B5DB588CFB0}"/>
                    </a:ext>
                  </a:extLst>
                </p:cNvPr>
                <p:cNvPicPr/>
                <p:nvPr/>
              </p:nvPicPr>
              <p:blipFill>
                <a:blip r:embed="rId75"/>
                <a:stretch>
                  <a:fillRect/>
                </a:stretch>
              </p:blipFill>
              <p:spPr>
                <a:xfrm>
                  <a:off x="5026273" y="3989188"/>
                  <a:ext cx="126000" cy="128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6">
              <p14:nvContentPartPr>
                <p14:cNvPr id="32" name="Ink 31">
                  <a:extLst>
                    <a:ext uri="{FF2B5EF4-FFF2-40B4-BE49-F238E27FC236}">
                      <a16:creationId xmlns:a16="http://schemas.microsoft.com/office/drawing/2014/main" id="{1C8823E6-F6DD-447B-3414-2820515FBE56}"/>
                    </a:ext>
                  </a:extLst>
                </p14:cNvPr>
                <p14:cNvContentPartPr/>
                <p14:nvPr/>
              </p14:nvContentPartPr>
              <p14:xfrm>
                <a:off x="4902793" y="3759508"/>
                <a:ext cx="360" cy="360"/>
              </p14:xfrm>
            </p:contentPart>
          </mc:Choice>
          <mc:Fallback xmlns="">
            <p:pic>
              <p:nvPicPr>
                <p:cNvPr id="32" name="Ink 31">
                  <a:extLst>
                    <a:ext uri="{FF2B5EF4-FFF2-40B4-BE49-F238E27FC236}">
                      <a16:creationId xmlns:a16="http://schemas.microsoft.com/office/drawing/2014/main" id="{1C8823E6-F6DD-447B-3414-2820515FBE56}"/>
                    </a:ext>
                  </a:extLst>
                </p:cNvPr>
                <p:cNvPicPr/>
                <p:nvPr/>
              </p:nvPicPr>
              <p:blipFill>
                <a:blip r:embed="rId77"/>
                <a:stretch>
                  <a:fillRect/>
                </a:stretch>
              </p:blipFill>
              <p:spPr>
                <a:xfrm>
                  <a:off x="4839793" y="369686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8">
              <p14:nvContentPartPr>
                <p14:cNvPr id="33" name="Ink 32">
                  <a:extLst>
                    <a:ext uri="{FF2B5EF4-FFF2-40B4-BE49-F238E27FC236}">
                      <a16:creationId xmlns:a16="http://schemas.microsoft.com/office/drawing/2014/main" id="{5D5FF4C5-1935-7794-8404-E74DB0694589}"/>
                    </a:ext>
                  </a:extLst>
                </p14:cNvPr>
                <p14:cNvContentPartPr/>
                <p14:nvPr/>
              </p14:nvContentPartPr>
              <p14:xfrm>
                <a:off x="5185393" y="3741508"/>
                <a:ext cx="360" cy="360"/>
              </p14:xfrm>
            </p:contentPart>
          </mc:Choice>
          <mc:Fallback xmlns="">
            <p:pic>
              <p:nvPicPr>
                <p:cNvPr id="33" name="Ink 32">
                  <a:extLst>
                    <a:ext uri="{FF2B5EF4-FFF2-40B4-BE49-F238E27FC236}">
                      <a16:creationId xmlns:a16="http://schemas.microsoft.com/office/drawing/2014/main" id="{5D5FF4C5-1935-7794-8404-E74DB0694589}"/>
                    </a:ext>
                  </a:extLst>
                </p:cNvPr>
                <p:cNvPicPr/>
                <p:nvPr/>
              </p:nvPicPr>
              <p:blipFill>
                <a:blip r:embed="rId79"/>
                <a:stretch>
                  <a:fillRect/>
                </a:stretch>
              </p:blipFill>
              <p:spPr>
                <a:xfrm>
                  <a:off x="5122393" y="367850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0">
              <p14:nvContentPartPr>
                <p14:cNvPr id="47119" name="Ink 47118">
                  <a:extLst>
                    <a:ext uri="{FF2B5EF4-FFF2-40B4-BE49-F238E27FC236}">
                      <a16:creationId xmlns:a16="http://schemas.microsoft.com/office/drawing/2014/main" id="{DA1BE762-896C-0C94-7A19-A763D175D3AD}"/>
                    </a:ext>
                  </a:extLst>
                </p14:cNvPr>
                <p14:cNvContentPartPr/>
                <p14:nvPr/>
              </p14:nvContentPartPr>
              <p14:xfrm>
                <a:off x="5059033" y="3801628"/>
                <a:ext cx="360" cy="360"/>
              </p14:xfrm>
            </p:contentPart>
          </mc:Choice>
          <mc:Fallback xmlns="">
            <p:pic>
              <p:nvPicPr>
                <p:cNvPr id="47119" name="Ink 47118">
                  <a:extLst>
                    <a:ext uri="{FF2B5EF4-FFF2-40B4-BE49-F238E27FC236}">
                      <a16:creationId xmlns:a16="http://schemas.microsoft.com/office/drawing/2014/main" id="{DA1BE762-896C-0C94-7A19-A763D175D3AD}"/>
                    </a:ext>
                  </a:extLst>
                </p:cNvPr>
                <p:cNvPicPr/>
                <p:nvPr/>
              </p:nvPicPr>
              <p:blipFill>
                <a:blip r:embed="rId81"/>
                <a:stretch>
                  <a:fillRect/>
                </a:stretch>
              </p:blipFill>
              <p:spPr>
                <a:xfrm>
                  <a:off x="4996393" y="373898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2">
              <p14:nvContentPartPr>
                <p14:cNvPr id="47122" name="Ink 47121">
                  <a:extLst>
                    <a:ext uri="{FF2B5EF4-FFF2-40B4-BE49-F238E27FC236}">
                      <a16:creationId xmlns:a16="http://schemas.microsoft.com/office/drawing/2014/main" id="{FB6EBF89-D50B-5CEB-870C-0ED5314A8B2A}"/>
                    </a:ext>
                  </a:extLst>
                </p14:cNvPr>
                <p14:cNvContentPartPr/>
                <p14:nvPr/>
              </p14:nvContentPartPr>
              <p14:xfrm>
                <a:off x="6171793" y="4204828"/>
                <a:ext cx="360" cy="360"/>
              </p14:xfrm>
            </p:contentPart>
          </mc:Choice>
          <mc:Fallback xmlns="">
            <p:pic>
              <p:nvPicPr>
                <p:cNvPr id="47122" name="Ink 47121">
                  <a:extLst>
                    <a:ext uri="{FF2B5EF4-FFF2-40B4-BE49-F238E27FC236}">
                      <a16:creationId xmlns:a16="http://schemas.microsoft.com/office/drawing/2014/main" id="{FB6EBF89-D50B-5CEB-870C-0ED5314A8B2A}"/>
                    </a:ext>
                  </a:extLst>
                </p:cNvPr>
                <p:cNvPicPr/>
                <p:nvPr/>
              </p:nvPicPr>
              <p:blipFill>
                <a:blip r:embed="rId83"/>
                <a:stretch>
                  <a:fillRect/>
                </a:stretch>
              </p:blipFill>
              <p:spPr>
                <a:xfrm>
                  <a:off x="6109153" y="414182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4">
              <p14:nvContentPartPr>
                <p14:cNvPr id="47124" name="Ink 47123">
                  <a:extLst>
                    <a:ext uri="{FF2B5EF4-FFF2-40B4-BE49-F238E27FC236}">
                      <a16:creationId xmlns:a16="http://schemas.microsoft.com/office/drawing/2014/main" id="{D2BF1785-D8B9-B7D0-B0D8-8AF8A1A7CE61}"/>
                    </a:ext>
                  </a:extLst>
                </p14:cNvPr>
                <p14:cNvContentPartPr/>
                <p14:nvPr/>
              </p14:nvContentPartPr>
              <p14:xfrm>
                <a:off x="6641233" y="3837988"/>
                <a:ext cx="360" cy="360"/>
              </p14:xfrm>
            </p:contentPart>
          </mc:Choice>
          <mc:Fallback xmlns="">
            <p:pic>
              <p:nvPicPr>
                <p:cNvPr id="47124" name="Ink 47123">
                  <a:extLst>
                    <a:ext uri="{FF2B5EF4-FFF2-40B4-BE49-F238E27FC236}">
                      <a16:creationId xmlns:a16="http://schemas.microsoft.com/office/drawing/2014/main" id="{D2BF1785-D8B9-B7D0-B0D8-8AF8A1A7CE61}"/>
                    </a:ext>
                  </a:extLst>
                </p:cNvPr>
                <p:cNvPicPr/>
                <p:nvPr/>
              </p:nvPicPr>
              <p:blipFill>
                <a:blip r:embed="rId85"/>
                <a:stretch>
                  <a:fillRect/>
                </a:stretch>
              </p:blipFill>
              <p:spPr>
                <a:xfrm>
                  <a:off x="6578233" y="377498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6">
              <p14:nvContentPartPr>
                <p14:cNvPr id="47126" name="Ink 47125">
                  <a:extLst>
                    <a:ext uri="{FF2B5EF4-FFF2-40B4-BE49-F238E27FC236}">
                      <a16:creationId xmlns:a16="http://schemas.microsoft.com/office/drawing/2014/main" id="{4D376F36-C662-1890-AD6B-9ABF3F9DE296}"/>
                    </a:ext>
                  </a:extLst>
                </p14:cNvPr>
                <p14:cNvContentPartPr/>
                <p14:nvPr/>
              </p14:nvContentPartPr>
              <p14:xfrm>
                <a:off x="5883073" y="3777508"/>
                <a:ext cx="360" cy="360"/>
              </p14:xfrm>
            </p:contentPart>
          </mc:Choice>
          <mc:Fallback xmlns="">
            <p:pic>
              <p:nvPicPr>
                <p:cNvPr id="47126" name="Ink 47125">
                  <a:extLst>
                    <a:ext uri="{FF2B5EF4-FFF2-40B4-BE49-F238E27FC236}">
                      <a16:creationId xmlns:a16="http://schemas.microsoft.com/office/drawing/2014/main" id="{4D376F36-C662-1890-AD6B-9ABF3F9DE296}"/>
                    </a:ext>
                  </a:extLst>
                </p:cNvPr>
                <p:cNvPicPr/>
                <p:nvPr/>
              </p:nvPicPr>
              <p:blipFill>
                <a:blip r:embed="rId87"/>
                <a:stretch>
                  <a:fillRect/>
                </a:stretch>
              </p:blipFill>
              <p:spPr>
                <a:xfrm>
                  <a:off x="5820073" y="371486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8">
              <p14:nvContentPartPr>
                <p14:cNvPr id="47128" name="Ink 47127">
                  <a:extLst>
                    <a:ext uri="{FF2B5EF4-FFF2-40B4-BE49-F238E27FC236}">
                      <a16:creationId xmlns:a16="http://schemas.microsoft.com/office/drawing/2014/main" id="{C66D06B8-5095-2B75-69E3-A443866D1AA5}"/>
                    </a:ext>
                  </a:extLst>
                </p14:cNvPr>
                <p14:cNvContentPartPr/>
                <p14:nvPr/>
              </p14:nvContentPartPr>
              <p14:xfrm>
                <a:off x="5347753" y="3745108"/>
                <a:ext cx="360" cy="2880"/>
              </p14:xfrm>
            </p:contentPart>
          </mc:Choice>
          <mc:Fallback xmlns="">
            <p:pic>
              <p:nvPicPr>
                <p:cNvPr id="47128" name="Ink 47127">
                  <a:extLst>
                    <a:ext uri="{FF2B5EF4-FFF2-40B4-BE49-F238E27FC236}">
                      <a16:creationId xmlns:a16="http://schemas.microsoft.com/office/drawing/2014/main" id="{C66D06B8-5095-2B75-69E3-A443866D1AA5}"/>
                    </a:ext>
                  </a:extLst>
                </p:cNvPr>
                <p:cNvPicPr/>
                <p:nvPr/>
              </p:nvPicPr>
              <p:blipFill>
                <a:blip r:embed="rId89"/>
                <a:stretch>
                  <a:fillRect/>
                </a:stretch>
              </p:blipFill>
              <p:spPr>
                <a:xfrm>
                  <a:off x="5285113" y="3682108"/>
                  <a:ext cx="126000" cy="128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0">
              <p14:nvContentPartPr>
                <p14:cNvPr id="47129" name="Ink 47128">
                  <a:extLst>
                    <a:ext uri="{FF2B5EF4-FFF2-40B4-BE49-F238E27FC236}">
                      <a16:creationId xmlns:a16="http://schemas.microsoft.com/office/drawing/2014/main" id="{4C2BA93F-2FB4-F828-9713-1B9305567BC5}"/>
                    </a:ext>
                  </a:extLst>
                </p14:cNvPr>
                <p14:cNvContentPartPr/>
                <p14:nvPr/>
              </p14:nvContentPartPr>
              <p14:xfrm>
                <a:off x="5215633" y="3831868"/>
                <a:ext cx="360" cy="360"/>
              </p14:xfrm>
            </p:contentPart>
          </mc:Choice>
          <mc:Fallback xmlns="">
            <p:pic>
              <p:nvPicPr>
                <p:cNvPr id="47129" name="Ink 47128">
                  <a:extLst>
                    <a:ext uri="{FF2B5EF4-FFF2-40B4-BE49-F238E27FC236}">
                      <a16:creationId xmlns:a16="http://schemas.microsoft.com/office/drawing/2014/main" id="{4C2BA93F-2FB4-F828-9713-1B9305567BC5}"/>
                    </a:ext>
                  </a:extLst>
                </p:cNvPr>
                <p:cNvPicPr/>
                <p:nvPr/>
              </p:nvPicPr>
              <p:blipFill>
                <a:blip r:embed="rId91"/>
                <a:stretch>
                  <a:fillRect/>
                </a:stretch>
              </p:blipFill>
              <p:spPr>
                <a:xfrm>
                  <a:off x="5152633" y="376886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2">
              <p14:nvContentPartPr>
                <p14:cNvPr id="47131" name="Ink 47130">
                  <a:extLst>
                    <a:ext uri="{FF2B5EF4-FFF2-40B4-BE49-F238E27FC236}">
                      <a16:creationId xmlns:a16="http://schemas.microsoft.com/office/drawing/2014/main" id="{A9E0EB38-A0D2-71F5-F926-D5A9EA4D406E}"/>
                    </a:ext>
                  </a:extLst>
                </p14:cNvPr>
                <p14:cNvContentPartPr/>
                <p14:nvPr/>
              </p14:nvContentPartPr>
              <p14:xfrm>
                <a:off x="5510113" y="4174588"/>
                <a:ext cx="360" cy="360"/>
              </p14:xfrm>
            </p:contentPart>
          </mc:Choice>
          <mc:Fallback xmlns="">
            <p:pic>
              <p:nvPicPr>
                <p:cNvPr id="47131" name="Ink 47130">
                  <a:extLst>
                    <a:ext uri="{FF2B5EF4-FFF2-40B4-BE49-F238E27FC236}">
                      <a16:creationId xmlns:a16="http://schemas.microsoft.com/office/drawing/2014/main" id="{A9E0EB38-A0D2-71F5-F926-D5A9EA4D406E}"/>
                    </a:ext>
                  </a:extLst>
                </p:cNvPr>
                <p:cNvPicPr/>
                <p:nvPr/>
              </p:nvPicPr>
              <p:blipFill>
                <a:blip r:embed="rId93"/>
                <a:stretch>
                  <a:fillRect/>
                </a:stretch>
              </p:blipFill>
              <p:spPr>
                <a:xfrm>
                  <a:off x="5447473" y="411158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4">
              <p14:nvContentPartPr>
                <p14:cNvPr id="47133" name="Ink 47132">
                  <a:extLst>
                    <a:ext uri="{FF2B5EF4-FFF2-40B4-BE49-F238E27FC236}">
                      <a16:creationId xmlns:a16="http://schemas.microsoft.com/office/drawing/2014/main" id="{8A7FA837-0B31-8882-2AE3-42DB541A5587}"/>
                    </a:ext>
                  </a:extLst>
                </p14:cNvPr>
                <p14:cNvContentPartPr/>
                <p14:nvPr/>
              </p14:nvContentPartPr>
              <p14:xfrm>
                <a:off x="6057673" y="4126708"/>
                <a:ext cx="360" cy="360"/>
              </p14:xfrm>
            </p:contentPart>
          </mc:Choice>
          <mc:Fallback xmlns="">
            <p:pic>
              <p:nvPicPr>
                <p:cNvPr id="47133" name="Ink 47132">
                  <a:extLst>
                    <a:ext uri="{FF2B5EF4-FFF2-40B4-BE49-F238E27FC236}">
                      <a16:creationId xmlns:a16="http://schemas.microsoft.com/office/drawing/2014/main" id="{8A7FA837-0B31-8882-2AE3-42DB541A5587}"/>
                    </a:ext>
                  </a:extLst>
                </p:cNvPr>
                <p:cNvPicPr/>
                <p:nvPr/>
              </p:nvPicPr>
              <p:blipFill>
                <a:blip r:embed="rId95"/>
                <a:stretch>
                  <a:fillRect/>
                </a:stretch>
              </p:blipFill>
              <p:spPr>
                <a:xfrm>
                  <a:off x="5994673" y="406370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6">
              <p14:nvContentPartPr>
                <p14:cNvPr id="47135" name="Ink 47134">
                  <a:extLst>
                    <a:ext uri="{FF2B5EF4-FFF2-40B4-BE49-F238E27FC236}">
                      <a16:creationId xmlns:a16="http://schemas.microsoft.com/office/drawing/2014/main" id="{597BDE43-E5A5-5C81-68FD-1C36796668F4}"/>
                    </a:ext>
                  </a:extLst>
                </p14:cNvPr>
                <p14:cNvContentPartPr/>
                <p14:nvPr/>
              </p14:nvContentPartPr>
              <p14:xfrm>
                <a:off x="6388513" y="3793348"/>
                <a:ext cx="360" cy="2880"/>
              </p14:xfrm>
            </p:contentPart>
          </mc:Choice>
          <mc:Fallback xmlns="">
            <p:pic>
              <p:nvPicPr>
                <p:cNvPr id="47135" name="Ink 47134">
                  <a:extLst>
                    <a:ext uri="{FF2B5EF4-FFF2-40B4-BE49-F238E27FC236}">
                      <a16:creationId xmlns:a16="http://schemas.microsoft.com/office/drawing/2014/main" id="{597BDE43-E5A5-5C81-68FD-1C36796668F4}"/>
                    </a:ext>
                  </a:extLst>
                </p:cNvPr>
                <p:cNvPicPr/>
                <p:nvPr/>
              </p:nvPicPr>
              <p:blipFill>
                <a:blip r:embed="rId97"/>
                <a:stretch>
                  <a:fillRect/>
                </a:stretch>
              </p:blipFill>
              <p:spPr>
                <a:xfrm>
                  <a:off x="6325513" y="3730348"/>
                  <a:ext cx="126000" cy="1285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8">
              <p14:nvContentPartPr>
                <p14:cNvPr id="47137" name="Ink 47136">
                  <a:extLst>
                    <a:ext uri="{FF2B5EF4-FFF2-40B4-BE49-F238E27FC236}">
                      <a16:creationId xmlns:a16="http://schemas.microsoft.com/office/drawing/2014/main" id="{2248F8EC-0979-4350-0A4E-09AC237F23CE}"/>
                    </a:ext>
                  </a:extLst>
                </p14:cNvPr>
                <p14:cNvContentPartPr/>
                <p14:nvPr/>
              </p14:nvContentPartPr>
              <p14:xfrm>
                <a:off x="6665353" y="3759508"/>
                <a:ext cx="360" cy="360"/>
              </p14:xfrm>
            </p:contentPart>
          </mc:Choice>
          <mc:Fallback xmlns="">
            <p:pic>
              <p:nvPicPr>
                <p:cNvPr id="47137" name="Ink 47136">
                  <a:extLst>
                    <a:ext uri="{FF2B5EF4-FFF2-40B4-BE49-F238E27FC236}">
                      <a16:creationId xmlns:a16="http://schemas.microsoft.com/office/drawing/2014/main" id="{2248F8EC-0979-4350-0A4E-09AC237F23CE}"/>
                    </a:ext>
                  </a:extLst>
                </p:cNvPr>
                <p:cNvPicPr/>
                <p:nvPr/>
              </p:nvPicPr>
              <p:blipFill>
                <a:blip r:embed="rId99"/>
                <a:stretch>
                  <a:fillRect/>
                </a:stretch>
              </p:blipFill>
              <p:spPr>
                <a:xfrm>
                  <a:off x="6602353" y="369686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0">
              <p14:nvContentPartPr>
                <p14:cNvPr id="47138" name="Ink 47137">
                  <a:extLst>
                    <a:ext uri="{FF2B5EF4-FFF2-40B4-BE49-F238E27FC236}">
                      <a16:creationId xmlns:a16="http://schemas.microsoft.com/office/drawing/2014/main" id="{02E7D09C-889D-1E8E-E5FC-FBF5712358B5}"/>
                    </a:ext>
                  </a:extLst>
                </p14:cNvPr>
                <p14:cNvContentPartPr/>
                <p14:nvPr/>
              </p14:nvContentPartPr>
              <p14:xfrm>
                <a:off x="6033553" y="4318948"/>
                <a:ext cx="360" cy="360"/>
              </p14:xfrm>
            </p:contentPart>
          </mc:Choice>
          <mc:Fallback xmlns="">
            <p:pic>
              <p:nvPicPr>
                <p:cNvPr id="47138" name="Ink 47137">
                  <a:extLst>
                    <a:ext uri="{FF2B5EF4-FFF2-40B4-BE49-F238E27FC236}">
                      <a16:creationId xmlns:a16="http://schemas.microsoft.com/office/drawing/2014/main" id="{02E7D09C-889D-1E8E-E5FC-FBF5712358B5}"/>
                    </a:ext>
                  </a:extLst>
                </p:cNvPr>
                <p:cNvPicPr/>
                <p:nvPr/>
              </p:nvPicPr>
              <p:blipFill>
                <a:blip r:embed="rId101"/>
                <a:stretch>
                  <a:fillRect/>
                </a:stretch>
              </p:blipFill>
              <p:spPr>
                <a:xfrm>
                  <a:off x="5970913" y="4255948"/>
                  <a:ext cx="126000" cy="12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2">
              <p14:nvContentPartPr>
                <p14:cNvPr id="47140" name="Ink 47139">
                  <a:extLst>
                    <a:ext uri="{FF2B5EF4-FFF2-40B4-BE49-F238E27FC236}">
                      <a16:creationId xmlns:a16="http://schemas.microsoft.com/office/drawing/2014/main" id="{4B40AB43-50BB-66A5-87CE-E0F3838EE9CF}"/>
                    </a:ext>
                  </a:extLst>
                </p14:cNvPr>
                <p14:cNvContentPartPr/>
                <p14:nvPr/>
              </p14:nvContentPartPr>
              <p14:xfrm>
                <a:off x="5257393" y="4048228"/>
                <a:ext cx="360" cy="360"/>
              </p14:xfrm>
            </p:contentPart>
          </mc:Choice>
          <mc:Fallback xmlns="">
            <p:pic>
              <p:nvPicPr>
                <p:cNvPr id="47140" name="Ink 47139">
                  <a:extLst>
                    <a:ext uri="{FF2B5EF4-FFF2-40B4-BE49-F238E27FC236}">
                      <a16:creationId xmlns:a16="http://schemas.microsoft.com/office/drawing/2014/main" id="{4B40AB43-50BB-66A5-87CE-E0F3838EE9CF}"/>
                    </a:ext>
                  </a:extLst>
                </p:cNvPr>
                <p:cNvPicPr/>
                <p:nvPr/>
              </p:nvPicPr>
              <p:blipFill>
                <a:blip r:embed="rId103"/>
                <a:stretch>
                  <a:fillRect/>
                </a:stretch>
              </p:blipFill>
              <p:spPr>
                <a:xfrm>
                  <a:off x="5194753" y="3985588"/>
                  <a:ext cx="126000" cy="126000"/>
                </a:xfrm>
                <a:prstGeom prst="rect">
                  <a:avLst/>
                </a:prstGeom>
              </p:spPr>
            </p:pic>
          </mc:Fallback>
        </mc:AlternateContent>
      </p:grpSp>
    </p:spTree>
    <p:extLst>
      <p:ext uri="{BB962C8B-B14F-4D97-AF65-F5344CB8AC3E}">
        <p14:creationId xmlns:p14="http://schemas.microsoft.com/office/powerpoint/2010/main" val="2409292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33C91-F4B8-C846-B7E2-2F370CDED6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AD8FC3-34ED-D2E3-9BA5-15B9E3C30386}"/>
              </a:ext>
            </a:extLst>
          </p:cNvPr>
          <p:cNvSpPr>
            <a:spLocks noGrp="1"/>
          </p:cNvSpPr>
          <p:nvPr>
            <p:ph type="title"/>
          </p:nvPr>
        </p:nvSpPr>
        <p:spPr/>
        <p:txBody>
          <a:bodyPr>
            <a:normAutofit/>
          </a:bodyPr>
          <a:lstStyle/>
          <a:p>
            <a:r>
              <a:rPr lang="en-US" sz="3600" dirty="0"/>
              <a:t>Equations Solved by GoldSim</a:t>
            </a:r>
          </a:p>
        </p:txBody>
      </p:sp>
      <p:sp>
        <p:nvSpPr>
          <p:cNvPr id="11" name="Footer Placeholder 3">
            <a:extLst>
              <a:ext uri="{FF2B5EF4-FFF2-40B4-BE49-F238E27FC236}">
                <a16:creationId xmlns:a16="http://schemas.microsoft.com/office/drawing/2014/main" id="{C2E71630-AE67-D15C-856C-82240D6E1D6F}"/>
              </a:ext>
            </a:extLst>
          </p:cNvPr>
          <p:cNvSpPr>
            <a:spLocks noGrp="1"/>
          </p:cNvSpPr>
          <p:nvPr>
            <p:ph type="ftr" sz="quarter" idx="11"/>
          </p:nvPr>
        </p:nvSpPr>
        <p:spPr/>
        <p:txBody>
          <a:bodyPr/>
          <a:lstStyle/>
          <a:p>
            <a:r>
              <a:rPr lang="en-US" dirty="0"/>
              <a:t>© GoldSim Technology Group LLC, 2025</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A9DF719-9588-2936-1E0A-0C4C2AFD025B}"/>
                  </a:ext>
                </a:extLst>
              </p:cNvPr>
              <p:cNvSpPr txBox="1"/>
              <p:nvPr/>
            </p:nvSpPr>
            <p:spPr>
              <a:xfrm>
                <a:off x="1507958" y="1909813"/>
                <a:ext cx="3506804" cy="531940"/>
              </a:xfrm>
              <a:prstGeom prst="rect">
                <a:avLst/>
              </a:prstGeom>
              <a:noFill/>
            </p:spPr>
            <p:txBody>
              <a:bodyPr wrap="square" lIns="0" tIns="0" rIns="0" bIns="0" rtlCol="0">
                <a:spAutoFit/>
              </a:bodyPr>
              <a:lstStyle/>
              <a:p>
                <a14:m>
                  <m:oMath xmlns:m="http://schemas.openxmlformats.org/officeDocument/2006/math">
                    <m:f>
                      <m:fPr>
                        <m:ctrlPr>
                          <a:rPr lang="en-US" sz="2400" i="1" smtClean="0">
                            <a:latin typeface="Cambria Math" panose="02040503050406030204" pitchFamily="18" charset="0"/>
                          </a:rPr>
                        </m:ctrlPr>
                      </m:fPr>
                      <m:num>
                        <m:r>
                          <a:rPr lang="en-US" sz="2400" i="1">
                            <a:latin typeface="Cambria Math" panose="02040503050406030204" pitchFamily="18" charset="0"/>
                          </a:rPr>
                          <m:t>𝑑</m:t>
                        </m:r>
                        <m:r>
                          <a:rPr lang="en-US" sz="2400" i="1" smtClean="0">
                            <a:latin typeface="Cambria Math" panose="02040503050406030204" pitchFamily="18" charset="0"/>
                          </a:rPr>
                          <m:t>𝑚</m:t>
                        </m:r>
                      </m:num>
                      <m:den>
                        <m:r>
                          <a:rPr lang="en-US" sz="2400" i="1">
                            <a:latin typeface="Cambria Math" panose="02040503050406030204" pitchFamily="18" charset="0"/>
                          </a:rPr>
                          <m:t>𝑑𝑡</m:t>
                        </m:r>
                      </m:den>
                    </m:f>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rPr>
                      <m:t>𝑄𝐶</m:t>
                    </m:r>
                  </m:oMath>
                </a14:m>
                <a:r>
                  <a:rPr lang="en-US" dirty="0"/>
                  <a:t>+ </a:t>
                </a:r>
                <a14:m>
                  <m:oMath xmlns:m="http://schemas.openxmlformats.org/officeDocument/2006/math">
                    <m:r>
                      <a:rPr lang="en-US" b="0" i="1" smtClean="0">
                        <a:latin typeface="Cambria Math" panose="02040503050406030204" pitchFamily="18" charset="0"/>
                      </a:rPr>
                      <m:t>𝐼𝑛𝑝𝑢𝑡</m:t>
                    </m:r>
                    <m:r>
                      <a:rPr lang="en-US" b="0" i="1" smtClean="0">
                        <a:latin typeface="Cambria Math" panose="02040503050406030204" pitchFamily="18" charset="0"/>
                      </a:rPr>
                      <m:t> </m:t>
                    </m:r>
                    <m:r>
                      <a:rPr lang="en-US" b="0" i="1" smtClean="0">
                        <a:latin typeface="Cambria Math" panose="02040503050406030204" pitchFamily="18" charset="0"/>
                      </a:rPr>
                      <m:t>𝑅𝑎𝑡𝑒</m:t>
                    </m:r>
                  </m:oMath>
                </a14:m>
                <a:endParaRPr lang="en-US" dirty="0"/>
              </a:p>
            </p:txBody>
          </p:sp>
        </mc:Choice>
        <mc:Fallback xmlns="">
          <p:sp>
            <p:nvSpPr>
              <p:cNvPr id="5" name="TextBox 4">
                <a:extLst>
                  <a:ext uri="{FF2B5EF4-FFF2-40B4-BE49-F238E27FC236}">
                    <a16:creationId xmlns:a16="http://schemas.microsoft.com/office/drawing/2014/main" id="{AA9DF719-9588-2936-1E0A-0C4C2AFD025B}"/>
                  </a:ext>
                </a:extLst>
              </p:cNvPr>
              <p:cNvSpPr txBox="1">
                <a:spLocks noRot="1" noChangeAspect="1" noMove="1" noResize="1" noEditPoints="1" noAdjustHandles="1" noChangeArrowheads="1" noChangeShapeType="1" noTextEdit="1"/>
              </p:cNvSpPr>
              <p:nvPr/>
            </p:nvSpPr>
            <p:spPr>
              <a:xfrm>
                <a:off x="1507958" y="1909813"/>
                <a:ext cx="3506804" cy="531940"/>
              </a:xfrm>
              <a:prstGeom prst="rect">
                <a:avLst/>
              </a:prstGeom>
              <a:blipFill>
                <a:blip r:embed="rId2"/>
                <a:stretch>
                  <a:fillRect b="-79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F6A7DEA-7244-A598-1006-84066EC316E9}"/>
                  </a:ext>
                </a:extLst>
              </p:cNvPr>
              <p:cNvSpPr txBox="1"/>
              <p:nvPr/>
            </p:nvSpPr>
            <p:spPr>
              <a:xfrm>
                <a:off x="1158711" y="3143840"/>
                <a:ext cx="4343400" cy="5550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𝐶</m:t>
                      </m:r>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𝑚</m:t>
                          </m:r>
                        </m:num>
                        <m:den>
                          <m:r>
                            <a:rPr lang="en-US" i="1" smtClean="0">
                              <a:latin typeface="Cambria Math" panose="02040503050406030204" pitchFamily="18" charset="0"/>
                            </a:rPr>
                            <m:t>𝑉</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𝑠𝑒𝑑𝑖𝑚𝑒𝑛𝑡</m:t>
                              </m:r>
                            </m:sub>
                          </m:sSub>
                          <m:sSub>
                            <m:sSubPr>
                              <m:ctrlPr>
                                <a:rPr lang="en-US" i="1">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𝑠𝑒𝑑𝑖𝑚𝑒𝑛𝑡</m:t>
                              </m:r>
                              <m:r>
                                <a:rPr lang="en-US" b="0" i="1" smtClean="0">
                                  <a:latin typeface="Cambria Math" panose="02040503050406030204" pitchFamily="18" charset="0"/>
                                </a:rPr>
                                <m:t>/</m:t>
                              </m:r>
                              <m:r>
                                <a:rPr lang="en-US" b="0" i="1" smtClean="0">
                                  <a:latin typeface="Cambria Math" panose="02040503050406030204" pitchFamily="18" charset="0"/>
                                </a:rPr>
                                <m:t>𝑤𝑎𝑡𝑒𝑟</m:t>
                              </m:r>
                            </m:sub>
                          </m:sSub>
                          <m:r>
                            <a:rPr lang="en-US" b="0" i="1" smtClean="0">
                              <a:latin typeface="Cambria Math" panose="02040503050406030204" pitchFamily="18" charset="0"/>
                            </a:rPr>
                            <m:t>)</m:t>
                          </m:r>
                        </m:den>
                      </m:f>
                    </m:oMath>
                  </m:oMathPara>
                </a14:m>
                <a:endParaRPr lang="en-US" dirty="0"/>
              </a:p>
            </p:txBody>
          </p:sp>
        </mc:Choice>
        <mc:Fallback xmlns="">
          <p:sp>
            <p:nvSpPr>
              <p:cNvPr id="3" name="TextBox 2">
                <a:extLst>
                  <a:ext uri="{FF2B5EF4-FFF2-40B4-BE49-F238E27FC236}">
                    <a16:creationId xmlns:a16="http://schemas.microsoft.com/office/drawing/2014/main" id="{CF6A7DEA-7244-A598-1006-84066EC316E9}"/>
                  </a:ext>
                </a:extLst>
              </p:cNvPr>
              <p:cNvSpPr txBox="1">
                <a:spLocks noRot="1" noChangeAspect="1" noMove="1" noResize="1" noEditPoints="1" noAdjustHandles="1" noChangeArrowheads="1" noChangeShapeType="1" noTextEdit="1"/>
              </p:cNvSpPr>
              <p:nvPr/>
            </p:nvSpPr>
            <p:spPr>
              <a:xfrm>
                <a:off x="1158711" y="3143840"/>
                <a:ext cx="4343400" cy="555088"/>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8223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2AF8C-1A03-E12F-98D8-17A24BF142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939D16-A745-A8E8-53CE-DD9E5211B382}"/>
              </a:ext>
            </a:extLst>
          </p:cNvPr>
          <p:cNvSpPr>
            <a:spLocks noGrp="1"/>
          </p:cNvSpPr>
          <p:nvPr>
            <p:ph type="title"/>
          </p:nvPr>
        </p:nvSpPr>
        <p:spPr>
          <a:xfrm>
            <a:off x="879476" y="4486275"/>
            <a:ext cx="10515600" cy="1199359"/>
          </a:xfrm>
        </p:spPr>
        <p:txBody>
          <a:bodyPr/>
          <a:lstStyle/>
          <a:p>
            <a:pPr algn="ctr"/>
            <a:r>
              <a:rPr lang="en-US" dirty="0"/>
              <a:t>Overview of the </a:t>
            </a:r>
            <a:br>
              <a:rPr lang="en-US" dirty="0"/>
            </a:br>
            <a:r>
              <a:rPr lang="en-US" dirty="0"/>
              <a:t>Contaminant Transport Module</a:t>
            </a:r>
            <a:endParaRPr lang="en-US" dirty="0">
              <a:solidFill>
                <a:srgbClr val="C89600"/>
              </a:solidFill>
            </a:endParaRPr>
          </a:p>
        </p:txBody>
      </p:sp>
      <p:pic>
        <p:nvPicPr>
          <p:cNvPr id="6" name="Picture 5">
            <a:extLst>
              <a:ext uri="{FF2B5EF4-FFF2-40B4-BE49-F238E27FC236}">
                <a16:creationId xmlns:a16="http://schemas.microsoft.com/office/drawing/2014/main" id="{033D4181-0000-6BBF-9C08-329BD97B5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610" y="95249"/>
            <a:ext cx="5524590" cy="3680758"/>
          </a:xfrm>
          <a:prstGeom prst="rect">
            <a:avLst/>
          </a:prstGeom>
        </p:spPr>
      </p:pic>
    </p:spTree>
    <p:extLst>
      <p:ext uri="{BB962C8B-B14F-4D97-AF65-F5344CB8AC3E}">
        <p14:creationId xmlns:p14="http://schemas.microsoft.com/office/powerpoint/2010/main" val="204474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52410-C712-A3B9-3304-4D083B78F918}"/>
            </a:ext>
          </a:extLst>
        </p:cNvPr>
        <p:cNvGrpSpPr/>
        <p:nvPr/>
      </p:nvGrpSpPr>
      <p:grpSpPr>
        <a:xfrm>
          <a:off x="0" y="0"/>
          <a:ext cx="0" cy="0"/>
          <a:chOff x="0" y="0"/>
          <a:chExt cx="0" cy="0"/>
        </a:xfrm>
      </p:grpSpPr>
      <p:sp>
        <p:nvSpPr>
          <p:cNvPr id="47106" name="Rectangle 2">
            <a:extLst>
              <a:ext uri="{FF2B5EF4-FFF2-40B4-BE49-F238E27FC236}">
                <a16:creationId xmlns:a16="http://schemas.microsoft.com/office/drawing/2014/main" id="{8F04EB42-8896-00E5-B03A-5BE3FDE306FD}"/>
              </a:ext>
            </a:extLst>
          </p:cNvPr>
          <p:cNvSpPr>
            <a:spLocks noGrp="1" noChangeArrowheads="1"/>
          </p:cNvSpPr>
          <p:nvPr>
            <p:ph type="title"/>
          </p:nvPr>
        </p:nvSpPr>
        <p:spPr>
          <a:xfrm>
            <a:off x="745561" y="238125"/>
            <a:ext cx="9640098" cy="838200"/>
          </a:xfrm>
        </p:spPr>
        <p:txBody>
          <a:bodyPr>
            <a:noAutofit/>
          </a:bodyPr>
          <a:lstStyle/>
          <a:p>
            <a:br>
              <a:rPr lang="en-US" altLang="en-US" sz="3600" dirty="0"/>
            </a:br>
            <a:r>
              <a:rPr lang="en-US" altLang="en-US" sz="3600" dirty="0"/>
              <a:t>Example 7: Partitioning of Species Between Fluids and Suspended Solids in a Pond</a:t>
            </a:r>
          </a:p>
        </p:txBody>
      </p:sp>
      <p:sp>
        <p:nvSpPr>
          <p:cNvPr id="2" name="Footer Placeholder 3">
            <a:extLst>
              <a:ext uri="{FF2B5EF4-FFF2-40B4-BE49-F238E27FC236}">
                <a16:creationId xmlns:a16="http://schemas.microsoft.com/office/drawing/2014/main" id="{9F54C4F6-9C69-9512-6D8B-44DF130114AF}"/>
              </a:ext>
            </a:extLst>
          </p:cNvPr>
          <p:cNvSpPr>
            <a:spLocks noGrp="1"/>
          </p:cNvSpPr>
          <p:nvPr>
            <p:ph type="ftr" sz="quarter" idx="11"/>
          </p:nvPr>
        </p:nvSpPr>
        <p:spPr>
          <a:xfrm>
            <a:off x="228600" y="6324602"/>
            <a:ext cx="4114800" cy="365125"/>
          </a:xfrm>
        </p:spPr>
        <p:txBody>
          <a:bodyPr/>
          <a:lstStyle/>
          <a:p>
            <a:r>
              <a:rPr lang="en-US" dirty="0"/>
              <a:t>© GoldSim Technology Group LLC, 2025</a:t>
            </a:r>
          </a:p>
        </p:txBody>
      </p:sp>
      <p:sp>
        <p:nvSpPr>
          <p:cNvPr id="5" name="Flowchart: Connector 4">
            <a:extLst>
              <a:ext uri="{FF2B5EF4-FFF2-40B4-BE49-F238E27FC236}">
                <a16:creationId xmlns:a16="http://schemas.microsoft.com/office/drawing/2014/main" id="{38822EA2-4AF3-3FFD-EE0D-8E9257A096A2}"/>
              </a:ext>
            </a:extLst>
          </p:cNvPr>
          <p:cNvSpPr/>
          <p:nvPr/>
        </p:nvSpPr>
        <p:spPr>
          <a:xfrm>
            <a:off x="4737978" y="2470406"/>
            <a:ext cx="2074127" cy="1996069"/>
          </a:xfrm>
          <a:prstGeom prst="flowChartConnector">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584447A5-F81D-AED3-FBBE-031C2DEE3FB3}"/>
              </a:ext>
            </a:extLst>
          </p:cNvPr>
          <p:cNvCxnSpPr>
            <a:cxnSpLocks/>
          </p:cNvCxnSpPr>
          <p:nvPr/>
        </p:nvCxnSpPr>
        <p:spPr>
          <a:xfrm>
            <a:off x="2809374" y="3541951"/>
            <a:ext cx="1829710" cy="0"/>
          </a:xfrm>
          <a:prstGeom prst="straightConnector1">
            <a:avLst/>
          </a:prstGeom>
          <a:ln w="50800">
            <a:tailEnd type="triangle" w="lg" len="med"/>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B53A9E17-3B2F-96FF-09D0-37EDFA1FE620}"/>
              </a:ext>
            </a:extLst>
          </p:cNvPr>
          <p:cNvCxnSpPr>
            <a:cxnSpLocks/>
          </p:cNvCxnSpPr>
          <p:nvPr/>
        </p:nvCxnSpPr>
        <p:spPr>
          <a:xfrm>
            <a:off x="6941419" y="3469908"/>
            <a:ext cx="1836821" cy="0"/>
          </a:xfrm>
          <a:prstGeom prst="straightConnector1">
            <a:avLst/>
          </a:prstGeom>
          <a:ln w="50800">
            <a:tailEnd type="triangle" w="lg" len="med"/>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4F581DAB-C6DC-90E1-0B45-BDB42B8B64D3}"/>
              </a:ext>
            </a:extLst>
          </p:cNvPr>
          <p:cNvSpPr txBox="1"/>
          <p:nvPr/>
        </p:nvSpPr>
        <p:spPr>
          <a:xfrm>
            <a:off x="766558" y="2881709"/>
            <a:ext cx="2728632" cy="646331"/>
          </a:xfrm>
          <a:prstGeom prst="rect">
            <a:avLst/>
          </a:prstGeom>
          <a:noFill/>
        </p:spPr>
        <p:txBody>
          <a:bodyPr wrap="none" rtlCol="0">
            <a:spAutoFit/>
          </a:bodyPr>
          <a:lstStyle/>
          <a:p>
            <a:r>
              <a:rPr lang="en-US" dirty="0">
                <a:solidFill>
                  <a:srgbClr val="00B050"/>
                </a:solidFill>
              </a:rPr>
              <a:t>100 m3/day</a:t>
            </a:r>
          </a:p>
          <a:p>
            <a:r>
              <a:rPr lang="en-US" dirty="0">
                <a:solidFill>
                  <a:srgbClr val="FF0000"/>
                </a:solidFill>
              </a:rPr>
              <a:t>No incoming concentration</a:t>
            </a:r>
          </a:p>
        </p:txBody>
      </p:sp>
      <p:sp>
        <p:nvSpPr>
          <p:cNvPr id="11" name="TextBox 10">
            <a:extLst>
              <a:ext uri="{FF2B5EF4-FFF2-40B4-BE49-F238E27FC236}">
                <a16:creationId xmlns:a16="http://schemas.microsoft.com/office/drawing/2014/main" id="{7F0D7009-9AB7-EB4C-49FD-4F6F1025C5BB}"/>
              </a:ext>
            </a:extLst>
          </p:cNvPr>
          <p:cNvSpPr txBox="1"/>
          <p:nvPr/>
        </p:nvSpPr>
        <p:spPr>
          <a:xfrm>
            <a:off x="7116905" y="2987080"/>
            <a:ext cx="1343958" cy="369332"/>
          </a:xfrm>
          <a:prstGeom prst="rect">
            <a:avLst/>
          </a:prstGeom>
          <a:noFill/>
        </p:spPr>
        <p:txBody>
          <a:bodyPr wrap="none" rtlCol="0">
            <a:spAutoFit/>
          </a:bodyPr>
          <a:lstStyle/>
          <a:p>
            <a:r>
              <a:rPr lang="en-US" dirty="0">
                <a:solidFill>
                  <a:srgbClr val="00B050"/>
                </a:solidFill>
              </a:rPr>
              <a:t>100 m3/day</a:t>
            </a:r>
          </a:p>
        </p:txBody>
      </p:sp>
      <p:sp>
        <p:nvSpPr>
          <p:cNvPr id="12" name="TextBox 11">
            <a:extLst>
              <a:ext uri="{FF2B5EF4-FFF2-40B4-BE49-F238E27FC236}">
                <a16:creationId xmlns:a16="http://schemas.microsoft.com/office/drawing/2014/main" id="{549379FE-72ED-61B8-7840-15ECDC9ACE10}"/>
              </a:ext>
            </a:extLst>
          </p:cNvPr>
          <p:cNvSpPr txBox="1"/>
          <p:nvPr/>
        </p:nvSpPr>
        <p:spPr>
          <a:xfrm>
            <a:off x="4652484" y="4522231"/>
            <a:ext cx="5434792" cy="923330"/>
          </a:xfrm>
          <a:prstGeom prst="rect">
            <a:avLst/>
          </a:prstGeom>
          <a:noFill/>
        </p:spPr>
        <p:txBody>
          <a:bodyPr wrap="square" rtlCol="0">
            <a:spAutoFit/>
          </a:bodyPr>
          <a:lstStyle/>
          <a:p>
            <a:r>
              <a:rPr lang="en-US" dirty="0"/>
              <a:t>Initial Volume of Water: 100 m3</a:t>
            </a:r>
          </a:p>
          <a:p>
            <a:r>
              <a:rPr lang="en-US" dirty="0"/>
              <a:t>Mass of Sediment: 100 kg</a:t>
            </a:r>
          </a:p>
          <a:p>
            <a:r>
              <a:rPr lang="en-US" b="1" dirty="0">
                <a:solidFill>
                  <a:schemeClr val="accent2"/>
                </a:solidFill>
              </a:rPr>
              <a:t>Sediment is suspended</a:t>
            </a:r>
          </a:p>
        </p:txBody>
      </p:sp>
      <p:sp>
        <p:nvSpPr>
          <p:cNvPr id="13" name="TextBox 12">
            <a:extLst>
              <a:ext uri="{FF2B5EF4-FFF2-40B4-BE49-F238E27FC236}">
                <a16:creationId xmlns:a16="http://schemas.microsoft.com/office/drawing/2014/main" id="{F4F7EAC6-5B64-9F85-772E-EF09C2C34315}"/>
              </a:ext>
            </a:extLst>
          </p:cNvPr>
          <p:cNvSpPr txBox="1"/>
          <p:nvPr/>
        </p:nvSpPr>
        <p:spPr>
          <a:xfrm>
            <a:off x="4590139" y="5428384"/>
            <a:ext cx="3913999" cy="1200329"/>
          </a:xfrm>
          <a:prstGeom prst="rect">
            <a:avLst/>
          </a:prstGeom>
          <a:noFill/>
        </p:spPr>
        <p:txBody>
          <a:bodyPr wrap="square" rtlCol="0">
            <a:spAutoFit/>
          </a:bodyPr>
          <a:lstStyle/>
          <a:p>
            <a:r>
              <a:rPr lang="en-US" dirty="0">
                <a:solidFill>
                  <a:srgbClr val="FF0000"/>
                </a:solidFill>
              </a:rPr>
              <a:t>Initial Mass of X and Y: 1000 g</a:t>
            </a:r>
          </a:p>
          <a:p>
            <a:r>
              <a:rPr lang="en-US" dirty="0">
                <a:solidFill>
                  <a:srgbClr val="FF0000"/>
                </a:solidFill>
              </a:rPr>
              <a:t>X DOES NOT partition on the sediment</a:t>
            </a:r>
          </a:p>
          <a:p>
            <a:r>
              <a:rPr lang="en-US" dirty="0">
                <a:solidFill>
                  <a:srgbClr val="FF0000"/>
                </a:solidFill>
              </a:rPr>
              <a:t>Y DOES partition onto the sediment</a:t>
            </a:r>
          </a:p>
          <a:p>
            <a:endParaRPr lang="en-US" dirty="0">
              <a:solidFill>
                <a:srgbClr val="FF0000"/>
              </a:solidFill>
            </a:endParaRP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30" name="Ink 29">
                <a:extLst>
                  <a:ext uri="{FF2B5EF4-FFF2-40B4-BE49-F238E27FC236}">
                    <a16:creationId xmlns:a16="http://schemas.microsoft.com/office/drawing/2014/main" id="{3B9BE2E8-FCCE-FCB5-E5C5-576B618A5609}"/>
                  </a:ext>
                </a:extLst>
              </p14:cNvPr>
              <p14:cNvContentPartPr/>
              <p14:nvPr/>
            </p14:nvContentPartPr>
            <p14:xfrm>
              <a:off x="5326876" y="2832742"/>
              <a:ext cx="360" cy="360"/>
            </p14:xfrm>
          </p:contentPart>
        </mc:Choice>
        <mc:Fallback xmlns="">
          <p:pic>
            <p:nvPicPr>
              <p:cNvPr id="30" name="Ink 29">
                <a:extLst>
                  <a:ext uri="{FF2B5EF4-FFF2-40B4-BE49-F238E27FC236}">
                    <a16:creationId xmlns:a16="http://schemas.microsoft.com/office/drawing/2014/main" id="{3B9BE2E8-FCCE-FCB5-E5C5-576B618A5609}"/>
                  </a:ext>
                </a:extLst>
              </p:cNvPr>
              <p:cNvPicPr/>
              <p:nvPr/>
            </p:nvPicPr>
            <p:blipFill>
              <a:blip r:embed="rId3"/>
              <a:stretch>
                <a:fillRect/>
              </a:stretch>
            </p:blipFill>
            <p:spPr>
              <a:xfrm>
                <a:off x="5290876" y="279710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1" name="Ink 30">
                <a:extLst>
                  <a:ext uri="{FF2B5EF4-FFF2-40B4-BE49-F238E27FC236}">
                    <a16:creationId xmlns:a16="http://schemas.microsoft.com/office/drawing/2014/main" id="{840F7008-82B9-9538-E2B8-1541B331EDA0}"/>
                  </a:ext>
                </a:extLst>
              </p14:cNvPr>
              <p14:cNvContentPartPr/>
              <p14:nvPr/>
            </p14:nvContentPartPr>
            <p14:xfrm>
              <a:off x="5749516" y="2826262"/>
              <a:ext cx="360" cy="360"/>
            </p14:xfrm>
          </p:contentPart>
        </mc:Choice>
        <mc:Fallback xmlns="">
          <p:pic>
            <p:nvPicPr>
              <p:cNvPr id="31" name="Ink 30">
                <a:extLst>
                  <a:ext uri="{FF2B5EF4-FFF2-40B4-BE49-F238E27FC236}">
                    <a16:creationId xmlns:a16="http://schemas.microsoft.com/office/drawing/2014/main" id="{840F7008-82B9-9538-E2B8-1541B331EDA0}"/>
                  </a:ext>
                </a:extLst>
              </p:cNvPr>
              <p:cNvPicPr/>
              <p:nvPr/>
            </p:nvPicPr>
            <p:blipFill>
              <a:blip r:embed="rId5"/>
              <a:stretch>
                <a:fillRect/>
              </a:stretch>
            </p:blipFill>
            <p:spPr>
              <a:xfrm>
                <a:off x="5713516" y="279026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39" name="Ink 38">
                <a:extLst>
                  <a:ext uri="{FF2B5EF4-FFF2-40B4-BE49-F238E27FC236}">
                    <a16:creationId xmlns:a16="http://schemas.microsoft.com/office/drawing/2014/main" id="{BAA6B7B4-97F9-B0E0-0A81-BD58B1F54857}"/>
                  </a:ext>
                </a:extLst>
              </p14:cNvPr>
              <p14:cNvContentPartPr/>
              <p14:nvPr/>
            </p14:nvContentPartPr>
            <p14:xfrm>
              <a:off x="5536036" y="3026782"/>
              <a:ext cx="6120" cy="360"/>
            </p14:xfrm>
          </p:contentPart>
        </mc:Choice>
        <mc:Fallback xmlns="">
          <p:pic>
            <p:nvPicPr>
              <p:cNvPr id="39" name="Ink 38">
                <a:extLst>
                  <a:ext uri="{FF2B5EF4-FFF2-40B4-BE49-F238E27FC236}">
                    <a16:creationId xmlns:a16="http://schemas.microsoft.com/office/drawing/2014/main" id="{BAA6B7B4-97F9-B0E0-0A81-BD58B1F54857}"/>
                  </a:ext>
                </a:extLst>
              </p:cNvPr>
              <p:cNvPicPr/>
              <p:nvPr/>
            </p:nvPicPr>
            <p:blipFill>
              <a:blip r:embed="rId7"/>
              <a:stretch>
                <a:fillRect/>
              </a:stretch>
            </p:blipFill>
            <p:spPr>
              <a:xfrm>
                <a:off x="5500036" y="2991142"/>
                <a:ext cx="7776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40" name="Ink 39">
                <a:extLst>
                  <a:ext uri="{FF2B5EF4-FFF2-40B4-BE49-F238E27FC236}">
                    <a16:creationId xmlns:a16="http://schemas.microsoft.com/office/drawing/2014/main" id="{C0A1EC77-A77F-4FE5-7561-97387C6423C0}"/>
                  </a:ext>
                </a:extLst>
              </p14:cNvPr>
              <p14:cNvContentPartPr/>
              <p14:nvPr/>
            </p14:nvContentPartPr>
            <p14:xfrm>
              <a:off x="5188276" y="3096262"/>
              <a:ext cx="360" cy="360"/>
            </p14:xfrm>
          </p:contentPart>
        </mc:Choice>
        <mc:Fallback xmlns="">
          <p:pic>
            <p:nvPicPr>
              <p:cNvPr id="40" name="Ink 39">
                <a:extLst>
                  <a:ext uri="{FF2B5EF4-FFF2-40B4-BE49-F238E27FC236}">
                    <a16:creationId xmlns:a16="http://schemas.microsoft.com/office/drawing/2014/main" id="{C0A1EC77-A77F-4FE5-7561-97387C6423C0}"/>
                  </a:ext>
                </a:extLst>
              </p:cNvPr>
              <p:cNvPicPr/>
              <p:nvPr/>
            </p:nvPicPr>
            <p:blipFill>
              <a:blip r:embed="rId9"/>
              <a:stretch>
                <a:fillRect/>
              </a:stretch>
            </p:blipFill>
            <p:spPr>
              <a:xfrm>
                <a:off x="5152636" y="306062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48" name="Ink 47">
                <a:extLst>
                  <a:ext uri="{FF2B5EF4-FFF2-40B4-BE49-F238E27FC236}">
                    <a16:creationId xmlns:a16="http://schemas.microsoft.com/office/drawing/2014/main" id="{D75C1A43-DFF8-7F01-126D-0D3E82CE1445}"/>
                  </a:ext>
                </a:extLst>
              </p14:cNvPr>
              <p14:cNvContentPartPr/>
              <p14:nvPr/>
            </p14:nvContentPartPr>
            <p14:xfrm>
              <a:off x="4987396" y="3435742"/>
              <a:ext cx="3240" cy="360"/>
            </p14:xfrm>
          </p:contentPart>
        </mc:Choice>
        <mc:Fallback xmlns="">
          <p:pic>
            <p:nvPicPr>
              <p:cNvPr id="48" name="Ink 47">
                <a:extLst>
                  <a:ext uri="{FF2B5EF4-FFF2-40B4-BE49-F238E27FC236}">
                    <a16:creationId xmlns:a16="http://schemas.microsoft.com/office/drawing/2014/main" id="{D75C1A43-DFF8-7F01-126D-0D3E82CE1445}"/>
                  </a:ext>
                </a:extLst>
              </p:cNvPr>
              <p:cNvPicPr/>
              <p:nvPr/>
            </p:nvPicPr>
            <p:blipFill>
              <a:blip r:embed="rId11"/>
              <a:stretch>
                <a:fillRect/>
              </a:stretch>
            </p:blipFill>
            <p:spPr>
              <a:xfrm>
                <a:off x="4951396" y="3399742"/>
                <a:ext cx="7488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
            <p14:nvContentPartPr>
              <p14:cNvPr id="52" name="Ink 51">
                <a:extLst>
                  <a:ext uri="{FF2B5EF4-FFF2-40B4-BE49-F238E27FC236}">
                    <a16:creationId xmlns:a16="http://schemas.microsoft.com/office/drawing/2014/main" id="{50B3014A-49CC-298A-F237-C817BCE113E4}"/>
                  </a:ext>
                </a:extLst>
              </p14:cNvPr>
              <p14:cNvContentPartPr/>
              <p14:nvPr/>
            </p14:nvContentPartPr>
            <p14:xfrm>
              <a:off x="5340556" y="3463462"/>
              <a:ext cx="360" cy="360"/>
            </p14:xfrm>
          </p:contentPart>
        </mc:Choice>
        <mc:Fallback xmlns="">
          <p:pic>
            <p:nvPicPr>
              <p:cNvPr id="52" name="Ink 51">
                <a:extLst>
                  <a:ext uri="{FF2B5EF4-FFF2-40B4-BE49-F238E27FC236}">
                    <a16:creationId xmlns:a16="http://schemas.microsoft.com/office/drawing/2014/main" id="{50B3014A-49CC-298A-F237-C817BCE113E4}"/>
                  </a:ext>
                </a:extLst>
              </p:cNvPr>
              <p:cNvPicPr/>
              <p:nvPr/>
            </p:nvPicPr>
            <p:blipFill>
              <a:blip r:embed="rId13"/>
              <a:stretch>
                <a:fillRect/>
              </a:stretch>
            </p:blipFill>
            <p:spPr>
              <a:xfrm>
                <a:off x="5304916" y="342746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
            <p14:nvContentPartPr>
              <p14:cNvPr id="47109" name="Ink 47108">
                <a:extLst>
                  <a:ext uri="{FF2B5EF4-FFF2-40B4-BE49-F238E27FC236}">
                    <a16:creationId xmlns:a16="http://schemas.microsoft.com/office/drawing/2014/main" id="{E52A88EA-96EF-BB06-BCC8-514B79AB3527}"/>
                  </a:ext>
                </a:extLst>
              </p14:cNvPr>
              <p14:cNvContentPartPr/>
              <p14:nvPr/>
            </p14:nvContentPartPr>
            <p14:xfrm>
              <a:off x="5513716" y="3331702"/>
              <a:ext cx="360" cy="360"/>
            </p14:xfrm>
          </p:contentPart>
        </mc:Choice>
        <mc:Fallback xmlns="">
          <p:pic>
            <p:nvPicPr>
              <p:cNvPr id="47109" name="Ink 47108">
                <a:extLst>
                  <a:ext uri="{FF2B5EF4-FFF2-40B4-BE49-F238E27FC236}">
                    <a16:creationId xmlns:a16="http://schemas.microsoft.com/office/drawing/2014/main" id="{E52A88EA-96EF-BB06-BCC8-514B79AB3527}"/>
                  </a:ext>
                </a:extLst>
              </p:cNvPr>
              <p:cNvPicPr/>
              <p:nvPr/>
            </p:nvPicPr>
            <p:blipFill>
              <a:blip r:embed="rId15"/>
              <a:stretch>
                <a:fillRect/>
              </a:stretch>
            </p:blipFill>
            <p:spPr>
              <a:xfrm>
                <a:off x="5478076" y="329570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
            <p14:nvContentPartPr>
              <p14:cNvPr id="47113" name="Ink 47112">
                <a:extLst>
                  <a:ext uri="{FF2B5EF4-FFF2-40B4-BE49-F238E27FC236}">
                    <a16:creationId xmlns:a16="http://schemas.microsoft.com/office/drawing/2014/main" id="{ECD600E5-0B15-ECA6-91D7-59D7235DC0C7}"/>
                  </a:ext>
                </a:extLst>
              </p14:cNvPr>
              <p14:cNvContentPartPr/>
              <p14:nvPr/>
            </p14:nvContentPartPr>
            <p14:xfrm>
              <a:off x="5922316" y="3213982"/>
              <a:ext cx="360" cy="360"/>
            </p14:xfrm>
          </p:contentPart>
        </mc:Choice>
        <mc:Fallback xmlns="">
          <p:pic>
            <p:nvPicPr>
              <p:cNvPr id="47113" name="Ink 47112">
                <a:extLst>
                  <a:ext uri="{FF2B5EF4-FFF2-40B4-BE49-F238E27FC236}">
                    <a16:creationId xmlns:a16="http://schemas.microsoft.com/office/drawing/2014/main" id="{ECD600E5-0B15-ECA6-91D7-59D7235DC0C7}"/>
                  </a:ext>
                </a:extLst>
              </p:cNvPr>
              <p:cNvPicPr/>
              <p:nvPr/>
            </p:nvPicPr>
            <p:blipFill>
              <a:blip r:embed="rId17"/>
              <a:stretch>
                <a:fillRect/>
              </a:stretch>
            </p:blipFill>
            <p:spPr>
              <a:xfrm>
                <a:off x="5886676" y="317798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8">
            <p14:nvContentPartPr>
              <p14:cNvPr id="47117" name="Ink 47116">
                <a:extLst>
                  <a:ext uri="{FF2B5EF4-FFF2-40B4-BE49-F238E27FC236}">
                    <a16:creationId xmlns:a16="http://schemas.microsoft.com/office/drawing/2014/main" id="{8F25D0A1-D988-5450-0FFA-6CC8AFCE79C0}"/>
                  </a:ext>
                </a:extLst>
              </p14:cNvPr>
              <p14:cNvContentPartPr/>
              <p14:nvPr/>
            </p14:nvContentPartPr>
            <p14:xfrm>
              <a:off x="6019516" y="3054502"/>
              <a:ext cx="360" cy="360"/>
            </p14:xfrm>
          </p:contentPart>
        </mc:Choice>
        <mc:Fallback xmlns="">
          <p:pic>
            <p:nvPicPr>
              <p:cNvPr id="47117" name="Ink 47116">
                <a:extLst>
                  <a:ext uri="{FF2B5EF4-FFF2-40B4-BE49-F238E27FC236}">
                    <a16:creationId xmlns:a16="http://schemas.microsoft.com/office/drawing/2014/main" id="{8F25D0A1-D988-5450-0FFA-6CC8AFCE79C0}"/>
                  </a:ext>
                </a:extLst>
              </p:cNvPr>
              <p:cNvPicPr/>
              <p:nvPr/>
            </p:nvPicPr>
            <p:blipFill>
              <a:blip r:embed="rId19"/>
              <a:stretch>
                <a:fillRect/>
              </a:stretch>
            </p:blipFill>
            <p:spPr>
              <a:xfrm>
                <a:off x="5983876" y="301886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47120" name="Ink 47119">
                <a:extLst>
                  <a:ext uri="{FF2B5EF4-FFF2-40B4-BE49-F238E27FC236}">
                    <a16:creationId xmlns:a16="http://schemas.microsoft.com/office/drawing/2014/main" id="{D2B8F8DA-2966-06EA-DE3B-E21322BC58E5}"/>
                  </a:ext>
                </a:extLst>
              </p14:cNvPr>
              <p14:cNvContentPartPr/>
              <p14:nvPr/>
            </p14:nvContentPartPr>
            <p14:xfrm>
              <a:off x="5984596" y="2832742"/>
              <a:ext cx="360" cy="360"/>
            </p14:xfrm>
          </p:contentPart>
        </mc:Choice>
        <mc:Fallback xmlns="">
          <p:pic>
            <p:nvPicPr>
              <p:cNvPr id="47120" name="Ink 47119">
                <a:extLst>
                  <a:ext uri="{FF2B5EF4-FFF2-40B4-BE49-F238E27FC236}">
                    <a16:creationId xmlns:a16="http://schemas.microsoft.com/office/drawing/2014/main" id="{D2B8F8DA-2966-06EA-DE3B-E21322BC58E5}"/>
                  </a:ext>
                </a:extLst>
              </p:cNvPr>
              <p:cNvPicPr/>
              <p:nvPr/>
            </p:nvPicPr>
            <p:blipFill>
              <a:blip r:embed="rId21"/>
              <a:stretch>
                <a:fillRect/>
              </a:stretch>
            </p:blipFill>
            <p:spPr>
              <a:xfrm>
                <a:off x="5948956" y="279710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47121" name="Ink 47120">
                <a:extLst>
                  <a:ext uri="{FF2B5EF4-FFF2-40B4-BE49-F238E27FC236}">
                    <a16:creationId xmlns:a16="http://schemas.microsoft.com/office/drawing/2014/main" id="{34681E83-CDE4-6D8E-BEFC-9178B4A617BC}"/>
                  </a:ext>
                </a:extLst>
              </p14:cNvPr>
              <p14:cNvContentPartPr/>
              <p14:nvPr/>
            </p14:nvContentPartPr>
            <p14:xfrm>
              <a:off x="5680036" y="2645902"/>
              <a:ext cx="360" cy="360"/>
            </p14:xfrm>
          </p:contentPart>
        </mc:Choice>
        <mc:Fallback xmlns="">
          <p:pic>
            <p:nvPicPr>
              <p:cNvPr id="47121" name="Ink 47120">
                <a:extLst>
                  <a:ext uri="{FF2B5EF4-FFF2-40B4-BE49-F238E27FC236}">
                    <a16:creationId xmlns:a16="http://schemas.microsoft.com/office/drawing/2014/main" id="{34681E83-CDE4-6D8E-BEFC-9178B4A617BC}"/>
                  </a:ext>
                </a:extLst>
              </p:cNvPr>
              <p:cNvPicPr/>
              <p:nvPr/>
            </p:nvPicPr>
            <p:blipFill>
              <a:blip r:embed="rId23"/>
              <a:stretch>
                <a:fillRect/>
              </a:stretch>
            </p:blipFill>
            <p:spPr>
              <a:xfrm>
                <a:off x="5644036" y="261026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47123" name="Ink 47122">
                <a:extLst>
                  <a:ext uri="{FF2B5EF4-FFF2-40B4-BE49-F238E27FC236}">
                    <a16:creationId xmlns:a16="http://schemas.microsoft.com/office/drawing/2014/main" id="{773C591F-CF23-6657-68B1-F6057CEE4416}"/>
                  </a:ext>
                </a:extLst>
              </p14:cNvPr>
              <p14:cNvContentPartPr/>
              <p14:nvPr/>
            </p14:nvContentPartPr>
            <p14:xfrm>
              <a:off x="5687236" y="3207142"/>
              <a:ext cx="360" cy="360"/>
            </p14:xfrm>
          </p:contentPart>
        </mc:Choice>
        <mc:Fallback xmlns="">
          <p:pic>
            <p:nvPicPr>
              <p:cNvPr id="47123" name="Ink 47122">
                <a:extLst>
                  <a:ext uri="{FF2B5EF4-FFF2-40B4-BE49-F238E27FC236}">
                    <a16:creationId xmlns:a16="http://schemas.microsoft.com/office/drawing/2014/main" id="{773C591F-CF23-6657-68B1-F6057CEE4416}"/>
                  </a:ext>
                </a:extLst>
              </p:cNvPr>
              <p:cNvPicPr/>
              <p:nvPr/>
            </p:nvPicPr>
            <p:blipFill>
              <a:blip r:embed="rId25"/>
              <a:stretch>
                <a:fillRect/>
              </a:stretch>
            </p:blipFill>
            <p:spPr>
              <a:xfrm>
                <a:off x="5651236" y="317114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6">
            <p14:nvContentPartPr>
              <p14:cNvPr id="47125" name="Ink 47124">
                <a:extLst>
                  <a:ext uri="{FF2B5EF4-FFF2-40B4-BE49-F238E27FC236}">
                    <a16:creationId xmlns:a16="http://schemas.microsoft.com/office/drawing/2014/main" id="{50745F9C-096E-15F3-6170-7962E26E1ED1}"/>
                  </a:ext>
                </a:extLst>
              </p14:cNvPr>
              <p14:cNvContentPartPr/>
              <p14:nvPr/>
            </p14:nvContentPartPr>
            <p14:xfrm>
              <a:off x="5707756" y="3477142"/>
              <a:ext cx="360" cy="360"/>
            </p14:xfrm>
          </p:contentPart>
        </mc:Choice>
        <mc:Fallback xmlns="">
          <p:pic>
            <p:nvPicPr>
              <p:cNvPr id="47125" name="Ink 47124">
                <a:extLst>
                  <a:ext uri="{FF2B5EF4-FFF2-40B4-BE49-F238E27FC236}">
                    <a16:creationId xmlns:a16="http://schemas.microsoft.com/office/drawing/2014/main" id="{50745F9C-096E-15F3-6170-7962E26E1ED1}"/>
                  </a:ext>
                </a:extLst>
              </p:cNvPr>
              <p:cNvPicPr/>
              <p:nvPr/>
            </p:nvPicPr>
            <p:blipFill>
              <a:blip r:embed="rId27"/>
              <a:stretch>
                <a:fillRect/>
              </a:stretch>
            </p:blipFill>
            <p:spPr>
              <a:xfrm>
                <a:off x="5671756" y="344150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47127" name="Ink 47126">
                <a:extLst>
                  <a:ext uri="{FF2B5EF4-FFF2-40B4-BE49-F238E27FC236}">
                    <a16:creationId xmlns:a16="http://schemas.microsoft.com/office/drawing/2014/main" id="{9A3295B8-D485-6D4E-69E6-FAE33CC39687}"/>
                  </a:ext>
                </a:extLst>
              </p14:cNvPr>
              <p14:cNvContentPartPr/>
              <p14:nvPr/>
            </p14:nvContentPartPr>
            <p14:xfrm>
              <a:off x="5569156" y="3851182"/>
              <a:ext cx="360" cy="360"/>
            </p14:xfrm>
          </p:contentPart>
        </mc:Choice>
        <mc:Fallback xmlns="">
          <p:pic>
            <p:nvPicPr>
              <p:cNvPr id="47127" name="Ink 47126">
                <a:extLst>
                  <a:ext uri="{FF2B5EF4-FFF2-40B4-BE49-F238E27FC236}">
                    <a16:creationId xmlns:a16="http://schemas.microsoft.com/office/drawing/2014/main" id="{9A3295B8-D485-6D4E-69E6-FAE33CC39687}"/>
                  </a:ext>
                </a:extLst>
              </p:cNvPr>
              <p:cNvPicPr/>
              <p:nvPr/>
            </p:nvPicPr>
            <p:blipFill>
              <a:blip r:embed="rId29"/>
              <a:stretch>
                <a:fillRect/>
              </a:stretch>
            </p:blipFill>
            <p:spPr>
              <a:xfrm>
                <a:off x="5533516" y="3815542"/>
                <a:ext cx="72000" cy="72000"/>
              </a:xfrm>
              <a:prstGeom prst="rect">
                <a:avLst/>
              </a:prstGeom>
            </p:spPr>
          </p:pic>
        </mc:Fallback>
      </mc:AlternateContent>
      <p:grpSp>
        <p:nvGrpSpPr>
          <p:cNvPr id="47153" name="Group 47152">
            <a:extLst>
              <a:ext uri="{FF2B5EF4-FFF2-40B4-BE49-F238E27FC236}">
                <a16:creationId xmlns:a16="http://schemas.microsoft.com/office/drawing/2014/main" id="{511B26E8-025B-17FC-CE3E-63BC06481511}"/>
              </a:ext>
            </a:extLst>
          </p:cNvPr>
          <p:cNvGrpSpPr/>
          <p:nvPr/>
        </p:nvGrpSpPr>
        <p:grpSpPr>
          <a:xfrm>
            <a:off x="5181076" y="3692062"/>
            <a:ext cx="125280" cy="62640"/>
            <a:chOff x="5181076" y="3692062"/>
            <a:chExt cx="125280" cy="62640"/>
          </a:xfrm>
        </p:grpSpPr>
        <mc:AlternateContent xmlns:mc="http://schemas.openxmlformats.org/markup-compatibility/2006" xmlns:p14="http://schemas.microsoft.com/office/powerpoint/2010/main" xmlns:aink="http://schemas.microsoft.com/office/drawing/2016/ink">
          <mc:Choice Requires="p14 aink">
            <p:contentPart p14:bwMode="auto" r:id="rId30">
              <p14:nvContentPartPr>
                <p14:cNvPr id="47130" name="Ink 47129">
                  <a:extLst>
                    <a:ext uri="{FF2B5EF4-FFF2-40B4-BE49-F238E27FC236}">
                      <a16:creationId xmlns:a16="http://schemas.microsoft.com/office/drawing/2014/main" id="{24432800-59E3-B834-832B-2D5BF75012B6}"/>
                    </a:ext>
                  </a:extLst>
                </p14:cNvPr>
                <p14:cNvContentPartPr/>
                <p14:nvPr/>
              </p14:nvContentPartPr>
              <p14:xfrm>
                <a:off x="5305996" y="3751462"/>
                <a:ext cx="360" cy="3240"/>
              </p14:xfrm>
            </p:contentPart>
          </mc:Choice>
          <mc:Fallback xmlns="">
            <p:pic>
              <p:nvPicPr>
                <p:cNvPr id="47130" name="Ink 47129">
                  <a:extLst>
                    <a:ext uri="{FF2B5EF4-FFF2-40B4-BE49-F238E27FC236}">
                      <a16:creationId xmlns:a16="http://schemas.microsoft.com/office/drawing/2014/main" id="{24432800-59E3-B834-832B-2D5BF75012B6}"/>
                    </a:ext>
                  </a:extLst>
                </p:cNvPr>
                <p:cNvPicPr/>
                <p:nvPr/>
              </p:nvPicPr>
              <p:blipFill>
                <a:blip r:embed="rId31"/>
                <a:stretch>
                  <a:fillRect/>
                </a:stretch>
              </p:blipFill>
              <p:spPr>
                <a:xfrm>
                  <a:off x="5269996" y="3715822"/>
                  <a:ext cx="72000" cy="74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2">
              <p14:nvContentPartPr>
                <p14:cNvPr id="47132" name="Ink 47131">
                  <a:extLst>
                    <a:ext uri="{FF2B5EF4-FFF2-40B4-BE49-F238E27FC236}">
                      <a16:creationId xmlns:a16="http://schemas.microsoft.com/office/drawing/2014/main" id="{2F9F6479-3D34-AE48-C988-9D57ECF88186}"/>
                    </a:ext>
                  </a:extLst>
                </p14:cNvPr>
                <p14:cNvContentPartPr/>
                <p14:nvPr/>
              </p14:nvContentPartPr>
              <p14:xfrm>
                <a:off x="5181076" y="3692062"/>
                <a:ext cx="360" cy="360"/>
              </p14:xfrm>
            </p:contentPart>
          </mc:Choice>
          <mc:Fallback xmlns="">
            <p:pic>
              <p:nvPicPr>
                <p:cNvPr id="47132" name="Ink 47131">
                  <a:extLst>
                    <a:ext uri="{FF2B5EF4-FFF2-40B4-BE49-F238E27FC236}">
                      <a16:creationId xmlns:a16="http://schemas.microsoft.com/office/drawing/2014/main" id="{2F9F6479-3D34-AE48-C988-9D57ECF88186}"/>
                    </a:ext>
                  </a:extLst>
                </p:cNvPr>
                <p:cNvPicPr/>
                <p:nvPr/>
              </p:nvPicPr>
              <p:blipFill>
                <a:blip r:embed="rId33"/>
                <a:stretch>
                  <a:fillRect/>
                </a:stretch>
              </p:blipFill>
              <p:spPr>
                <a:xfrm>
                  <a:off x="5145436" y="3656062"/>
                  <a:ext cx="72000" cy="72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4">
            <p14:nvContentPartPr>
              <p14:cNvPr id="47134" name="Ink 47133">
                <a:extLst>
                  <a:ext uri="{FF2B5EF4-FFF2-40B4-BE49-F238E27FC236}">
                    <a16:creationId xmlns:a16="http://schemas.microsoft.com/office/drawing/2014/main" id="{E8CE0073-09DA-3C1A-4EF8-462FCBE5392F}"/>
                  </a:ext>
                </a:extLst>
              </p14:cNvPr>
              <p14:cNvContentPartPr/>
              <p14:nvPr/>
            </p14:nvContentPartPr>
            <p14:xfrm>
              <a:off x="4973356" y="3560302"/>
              <a:ext cx="360" cy="360"/>
            </p14:xfrm>
          </p:contentPart>
        </mc:Choice>
        <mc:Fallback xmlns="">
          <p:pic>
            <p:nvPicPr>
              <p:cNvPr id="47134" name="Ink 47133">
                <a:extLst>
                  <a:ext uri="{FF2B5EF4-FFF2-40B4-BE49-F238E27FC236}">
                    <a16:creationId xmlns:a16="http://schemas.microsoft.com/office/drawing/2014/main" id="{E8CE0073-09DA-3C1A-4EF8-462FCBE5392F}"/>
                  </a:ext>
                </a:extLst>
              </p:cNvPr>
              <p:cNvPicPr/>
              <p:nvPr/>
            </p:nvPicPr>
            <p:blipFill>
              <a:blip r:embed="rId35"/>
              <a:stretch>
                <a:fillRect/>
              </a:stretch>
            </p:blipFill>
            <p:spPr>
              <a:xfrm>
                <a:off x="4937356" y="352430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6">
            <p14:nvContentPartPr>
              <p14:cNvPr id="47136" name="Ink 47135">
                <a:extLst>
                  <a:ext uri="{FF2B5EF4-FFF2-40B4-BE49-F238E27FC236}">
                    <a16:creationId xmlns:a16="http://schemas.microsoft.com/office/drawing/2014/main" id="{29CFC625-C527-C20E-3716-B18730E2EB45}"/>
                  </a:ext>
                </a:extLst>
              </p14:cNvPr>
              <p14:cNvContentPartPr/>
              <p14:nvPr/>
            </p14:nvContentPartPr>
            <p14:xfrm>
              <a:off x="6005836" y="3664342"/>
              <a:ext cx="3240" cy="360"/>
            </p14:xfrm>
          </p:contentPart>
        </mc:Choice>
        <mc:Fallback xmlns="">
          <p:pic>
            <p:nvPicPr>
              <p:cNvPr id="47136" name="Ink 47135">
                <a:extLst>
                  <a:ext uri="{FF2B5EF4-FFF2-40B4-BE49-F238E27FC236}">
                    <a16:creationId xmlns:a16="http://schemas.microsoft.com/office/drawing/2014/main" id="{29CFC625-C527-C20E-3716-B18730E2EB45}"/>
                  </a:ext>
                </a:extLst>
              </p:cNvPr>
              <p:cNvPicPr/>
              <p:nvPr/>
            </p:nvPicPr>
            <p:blipFill>
              <a:blip r:embed="rId37"/>
              <a:stretch>
                <a:fillRect/>
              </a:stretch>
            </p:blipFill>
            <p:spPr>
              <a:xfrm>
                <a:off x="5969836" y="3628342"/>
                <a:ext cx="7488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8">
            <p14:nvContentPartPr>
              <p14:cNvPr id="47139" name="Ink 47138">
                <a:extLst>
                  <a:ext uri="{FF2B5EF4-FFF2-40B4-BE49-F238E27FC236}">
                    <a16:creationId xmlns:a16="http://schemas.microsoft.com/office/drawing/2014/main" id="{664BF1F9-52D0-1359-C96A-88C628C8BF42}"/>
                  </a:ext>
                </a:extLst>
              </p14:cNvPr>
              <p14:cNvContentPartPr/>
              <p14:nvPr/>
            </p14:nvContentPartPr>
            <p14:xfrm>
              <a:off x="6206356" y="3560302"/>
              <a:ext cx="360" cy="360"/>
            </p14:xfrm>
          </p:contentPart>
        </mc:Choice>
        <mc:Fallback xmlns="">
          <p:pic>
            <p:nvPicPr>
              <p:cNvPr id="47139" name="Ink 47138">
                <a:extLst>
                  <a:ext uri="{FF2B5EF4-FFF2-40B4-BE49-F238E27FC236}">
                    <a16:creationId xmlns:a16="http://schemas.microsoft.com/office/drawing/2014/main" id="{664BF1F9-52D0-1359-C96A-88C628C8BF42}"/>
                  </a:ext>
                </a:extLst>
              </p:cNvPr>
              <p:cNvPicPr/>
              <p:nvPr/>
            </p:nvPicPr>
            <p:blipFill>
              <a:blip r:embed="rId39"/>
              <a:stretch>
                <a:fillRect/>
              </a:stretch>
            </p:blipFill>
            <p:spPr>
              <a:xfrm>
                <a:off x="6170716" y="3524302"/>
                <a:ext cx="72000" cy="72000"/>
              </a:xfrm>
              <a:prstGeom prst="rect">
                <a:avLst/>
              </a:prstGeom>
            </p:spPr>
          </p:pic>
        </mc:Fallback>
      </mc:AlternateContent>
      <p:grpSp>
        <p:nvGrpSpPr>
          <p:cNvPr id="47152" name="Group 47151">
            <a:extLst>
              <a:ext uri="{FF2B5EF4-FFF2-40B4-BE49-F238E27FC236}">
                <a16:creationId xmlns:a16="http://schemas.microsoft.com/office/drawing/2014/main" id="{B432F826-AF09-D039-2BD6-A557D2E5F552}"/>
              </a:ext>
            </a:extLst>
          </p:cNvPr>
          <p:cNvGrpSpPr/>
          <p:nvPr/>
        </p:nvGrpSpPr>
        <p:grpSpPr>
          <a:xfrm>
            <a:off x="6303556" y="3200302"/>
            <a:ext cx="24120" cy="69480"/>
            <a:chOff x="6303556" y="3200302"/>
            <a:chExt cx="24120" cy="69480"/>
          </a:xfrm>
        </p:grpSpPr>
        <mc:AlternateContent xmlns:mc="http://schemas.openxmlformats.org/markup-compatibility/2006" xmlns:p14="http://schemas.microsoft.com/office/powerpoint/2010/main" xmlns:aink="http://schemas.microsoft.com/office/drawing/2016/ink">
          <mc:Choice Requires="p14 aink">
            <p:contentPart p14:bwMode="auto" r:id="rId40">
              <p14:nvContentPartPr>
                <p14:cNvPr id="47142" name="Ink 47141">
                  <a:extLst>
                    <a:ext uri="{FF2B5EF4-FFF2-40B4-BE49-F238E27FC236}">
                      <a16:creationId xmlns:a16="http://schemas.microsoft.com/office/drawing/2014/main" id="{409880F0-5BBA-C957-D28A-B742148C1FCC}"/>
                    </a:ext>
                  </a:extLst>
                </p14:cNvPr>
                <p14:cNvContentPartPr/>
                <p14:nvPr/>
              </p14:nvContentPartPr>
              <p14:xfrm>
                <a:off x="6303556" y="3269422"/>
                <a:ext cx="360" cy="360"/>
              </p14:xfrm>
            </p:contentPart>
          </mc:Choice>
          <mc:Fallback xmlns="">
            <p:pic>
              <p:nvPicPr>
                <p:cNvPr id="47142" name="Ink 47141">
                  <a:extLst>
                    <a:ext uri="{FF2B5EF4-FFF2-40B4-BE49-F238E27FC236}">
                      <a16:creationId xmlns:a16="http://schemas.microsoft.com/office/drawing/2014/main" id="{409880F0-5BBA-C957-D28A-B742148C1FCC}"/>
                    </a:ext>
                  </a:extLst>
                </p:cNvPr>
                <p:cNvPicPr/>
                <p:nvPr/>
              </p:nvPicPr>
              <p:blipFill>
                <a:blip r:embed="rId41"/>
                <a:stretch>
                  <a:fillRect/>
                </a:stretch>
              </p:blipFill>
              <p:spPr>
                <a:xfrm>
                  <a:off x="6267556" y="323342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2">
              <p14:nvContentPartPr>
                <p14:cNvPr id="47143" name="Ink 47142">
                  <a:extLst>
                    <a:ext uri="{FF2B5EF4-FFF2-40B4-BE49-F238E27FC236}">
                      <a16:creationId xmlns:a16="http://schemas.microsoft.com/office/drawing/2014/main" id="{FF98287E-65E8-FAE2-9ABB-1E91142A39EB}"/>
                    </a:ext>
                  </a:extLst>
                </p14:cNvPr>
                <p14:cNvContentPartPr/>
                <p14:nvPr/>
              </p14:nvContentPartPr>
              <p14:xfrm>
                <a:off x="6324436" y="3200302"/>
                <a:ext cx="3240" cy="360"/>
              </p14:xfrm>
            </p:contentPart>
          </mc:Choice>
          <mc:Fallback xmlns="">
            <p:pic>
              <p:nvPicPr>
                <p:cNvPr id="47143" name="Ink 47142">
                  <a:extLst>
                    <a:ext uri="{FF2B5EF4-FFF2-40B4-BE49-F238E27FC236}">
                      <a16:creationId xmlns:a16="http://schemas.microsoft.com/office/drawing/2014/main" id="{FF98287E-65E8-FAE2-9ABB-1E91142A39EB}"/>
                    </a:ext>
                  </a:extLst>
                </p:cNvPr>
                <p:cNvPicPr/>
                <p:nvPr/>
              </p:nvPicPr>
              <p:blipFill>
                <a:blip r:embed="rId43"/>
                <a:stretch>
                  <a:fillRect/>
                </a:stretch>
              </p:blipFill>
              <p:spPr>
                <a:xfrm>
                  <a:off x="6288436" y="3164302"/>
                  <a:ext cx="74880" cy="72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44">
            <p14:nvContentPartPr>
              <p14:cNvPr id="47144" name="Ink 47143">
                <a:extLst>
                  <a:ext uri="{FF2B5EF4-FFF2-40B4-BE49-F238E27FC236}">
                    <a16:creationId xmlns:a16="http://schemas.microsoft.com/office/drawing/2014/main" id="{DD6A1F6E-706C-2A3B-BDCE-AFA05E8AF6F4}"/>
                  </a:ext>
                </a:extLst>
              </p14:cNvPr>
              <p14:cNvContentPartPr/>
              <p14:nvPr/>
            </p14:nvContentPartPr>
            <p14:xfrm>
              <a:off x="6303556" y="2895382"/>
              <a:ext cx="360" cy="360"/>
            </p14:xfrm>
          </p:contentPart>
        </mc:Choice>
        <mc:Fallback xmlns="">
          <p:pic>
            <p:nvPicPr>
              <p:cNvPr id="47144" name="Ink 47143">
                <a:extLst>
                  <a:ext uri="{FF2B5EF4-FFF2-40B4-BE49-F238E27FC236}">
                    <a16:creationId xmlns:a16="http://schemas.microsoft.com/office/drawing/2014/main" id="{DD6A1F6E-706C-2A3B-BDCE-AFA05E8AF6F4}"/>
                  </a:ext>
                </a:extLst>
              </p:cNvPr>
              <p:cNvPicPr/>
              <p:nvPr/>
            </p:nvPicPr>
            <p:blipFill>
              <a:blip r:embed="rId45"/>
              <a:stretch>
                <a:fillRect/>
              </a:stretch>
            </p:blipFill>
            <p:spPr>
              <a:xfrm>
                <a:off x="6267556" y="285938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6">
            <p14:nvContentPartPr>
              <p14:cNvPr id="47145" name="Ink 47144">
                <a:extLst>
                  <a:ext uri="{FF2B5EF4-FFF2-40B4-BE49-F238E27FC236}">
                    <a16:creationId xmlns:a16="http://schemas.microsoft.com/office/drawing/2014/main" id="{5F385DD4-A198-4F4B-59EB-51EA33410544}"/>
                  </a:ext>
                </a:extLst>
              </p14:cNvPr>
              <p14:cNvContentPartPr/>
              <p14:nvPr/>
            </p14:nvContentPartPr>
            <p14:xfrm>
              <a:off x="6068116" y="2701342"/>
              <a:ext cx="360" cy="360"/>
            </p14:xfrm>
          </p:contentPart>
        </mc:Choice>
        <mc:Fallback xmlns="">
          <p:pic>
            <p:nvPicPr>
              <p:cNvPr id="47145" name="Ink 47144">
                <a:extLst>
                  <a:ext uri="{FF2B5EF4-FFF2-40B4-BE49-F238E27FC236}">
                    <a16:creationId xmlns:a16="http://schemas.microsoft.com/office/drawing/2014/main" id="{5F385DD4-A198-4F4B-59EB-51EA33410544}"/>
                  </a:ext>
                </a:extLst>
              </p:cNvPr>
              <p:cNvPicPr/>
              <p:nvPr/>
            </p:nvPicPr>
            <p:blipFill>
              <a:blip r:embed="rId47"/>
              <a:stretch>
                <a:fillRect/>
              </a:stretch>
            </p:blipFill>
            <p:spPr>
              <a:xfrm>
                <a:off x="6032116" y="266570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8">
            <p14:nvContentPartPr>
              <p14:cNvPr id="47146" name="Ink 47145">
                <a:extLst>
                  <a:ext uri="{FF2B5EF4-FFF2-40B4-BE49-F238E27FC236}">
                    <a16:creationId xmlns:a16="http://schemas.microsoft.com/office/drawing/2014/main" id="{826A542F-DFFC-6289-D42E-ED10546A1ACB}"/>
                  </a:ext>
                </a:extLst>
              </p14:cNvPr>
              <p14:cNvContentPartPr/>
              <p14:nvPr/>
            </p14:nvContentPartPr>
            <p14:xfrm>
              <a:off x="6178636" y="4052062"/>
              <a:ext cx="360" cy="360"/>
            </p14:xfrm>
          </p:contentPart>
        </mc:Choice>
        <mc:Fallback xmlns="">
          <p:pic>
            <p:nvPicPr>
              <p:cNvPr id="47146" name="Ink 47145">
                <a:extLst>
                  <a:ext uri="{FF2B5EF4-FFF2-40B4-BE49-F238E27FC236}">
                    <a16:creationId xmlns:a16="http://schemas.microsoft.com/office/drawing/2014/main" id="{826A542F-DFFC-6289-D42E-ED10546A1ACB}"/>
                  </a:ext>
                </a:extLst>
              </p:cNvPr>
              <p:cNvPicPr/>
              <p:nvPr/>
            </p:nvPicPr>
            <p:blipFill>
              <a:blip r:embed="rId49"/>
              <a:stretch>
                <a:fillRect/>
              </a:stretch>
            </p:blipFill>
            <p:spPr>
              <a:xfrm>
                <a:off x="6142996" y="401642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0">
            <p14:nvContentPartPr>
              <p14:cNvPr id="47147" name="Ink 47146">
                <a:extLst>
                  <a:ext uri="{FF2B5EF4-FFF2-40B4-BE49-F238E27FC236}">
                    <a16:creationId xmlns:a16="http://schemas.microsoft.com/office/drawing/2014/main" id="{823B4B7C-EF93-25A6-DA21-9A759979E698}"/>
                  </a:ext>
                </a:extLst>
              </p14:cNvPr>
              <p14:cNvContentPartPr/>
              <p14:nvPr/>
            </p14:nvContentPartPr>
            <p14:xfrm>
              <a:off x="5894596" y="4072942"/>
              <a:ext cx="360" cy="360"/>
            </p14:xfrm>
          </p:contentPart>
        </mc:Choice>
        <mc:Fallback xmlns="">
          <p:pic>
            <p:nvPicPr>
              <p:cNvPr id="47147" name="Ink 47146">
                <a:extLst>
                  <a:ext uri="{FF2B5EF4-FFF2-40B4-BE49-F238E27FC236}">
                    <a16:creationId xmlns:a16="http://schemas.microsoft.com/office/drawing/2014/main" id="{823B4B7C-EF93-25A6-DA21-9A759979E698}"/>
                  </a:ext>
                </a:extLst>
              </p:cNvPr>
              <p:cNvPicPr/>
              <p:nvPr/>
            </p:nvPicPr>
            <p:blipFill>
              <a:blip r:embed="rId51"/>
              <a:stretch>
                <a:fillRect/>
              </a:stretch>
            </p:blipFill>
            <p:spPr>
              <a:xfrm>
                <a:off x="5858956" y="403694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2">
            <p14:nvContentPartPr>
              <p14:cNvPr id="47148" name="Ink 47147">
                <a:extLst>
                  <a:ext uri="{FF2B5EF4-FFF2-40B4-BE49-F238E27FC236}">
                    <a16:creationId xmlns:a16="http://schemas.microsoft.com/office/drawing/2014/main" id="{10B0A07F-093F-5E19-7073-47B14A292047}"/>
                  </a:ext>
                </a:extLst>
              </p14:cNvPr>
              <p14:cNvContentPartPr/>
              <p14:nvPr/>
            </p14:nvContentPartPr>
            <p14:xfrm>
              <a:off x="5846356" y="3802582"/>
              <a:ext cx="360" cy="360"/>
            </p14:xfrm>
          </p:contentPart>
        </mc:Choice>
        <mc:Fallback xmlns="">
          <p:pic>
            <p:nvPicPr>
              <p:cNvPr id="47148" name="Ink 47147">
                <a:extLst>
                  <a:ext uri="{FF2B5EF4-FFF2-40B4-BE49-F238E27FC236}">
                    <a16:creationId xmlns:a16="http://schemas.microsoft.com/office/drawing/2014/main" id="{10B0A07F-093F-5E19-7073-47B14A292047}"/>
                  </a:ext>
                </a:extLst>
              </p:cNvPr>
              <p:cNvPicPr/>
              <p:nvPr/>
            </p:nvPicPr>
            <p:blipFill>
              <a:blip r:embed="rId53"/>
              <a:stretch>
                <a:fillRect/>
              </a:stretch>
            </p:blipFill>
            <p:spPr>
              <a:xfrm>
                <a:off x="5810356" y="376694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4">
            <p14:nvContentPartPr>
              <p14:cNvPr id="47149" name="Ink 47148">
                <a:extLst>
                  <a:ext uri="{FF2B5EF4-FFF2-40B4-BE49-F238E27FC236}">
                    <a16:creationId xmlns:a16="http://schemas.microsoft.com/office/drawing/2014/main" id="{BE6D42D5-DE39-81FE-0299-CAB53FF954BD}"/>
                  </a:ext>
                </a:extLst>
              </p14:cNvPr>
              <p14:cNvContentPartPr/>
              <p14:nvPr/>
            </p14:nvContentPartPr>
            <p14:xfrm>
              <a:off x="5642596" y="3664342"/>
              <a:ext cx="3240" cy="360"/>
            </p14:xfrm>
          </p:contentPart>
        </mc:Choice>
        <mc:Fallback xmlns="">
          <p:pic>
            <p:nvPicPr>
              <p:cNvPr id="47149" name="Ink 47148">
                <a:extLst>
                  <a:ext uri="{FF2B5EF4-FFF2-40B4-BE49-F238E27FC236}">
                    <a16:creationId xmlns:a16="http://schemas.microsoft.com/office/drawing/2014/main" id="{BE6D42D5-DE39-81FE-0299-CAB53FF954BD}"/>
                  </a:ext>
                </a:extLst>
              </p:cNvPr>
              <p:cNvPicPr/>
              <p:nvPr/>
            </p:nvPicPr>
            <p:blipFill>
              <a:blip r:embed="rId55"/>
              <a:stretch>
                <a:fillRect/>
              </a:stretch>
            </p:blipFill>
            <p:spPr>
              <a:xfrm>
                <a:off x="5606596" y="3628342"/>
                <a:ext cx="7488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6">
            <p14:nvContentPartPr>
              <p14:cNvPr id="47150" name="Ink 47149">
                <a:extLst>
                  <a:ext uri="{FF2B5EF4-FFF2-40B4-BE49-F238E27FC236}">
                    <a16:creationId xmlns:a16="http://schemas.microsoft.com/office/drawing/2014/main" id="{C08000EE-A5E0-8E5C-C495-62E2696635A0}"/>
                  </a:ext>
                </a:extLst>
              </p14:cNvPr>
              <p14:cNvContentPartPr/>
              <p14:nvPr/>
            </p14:nvContentPartPr>
            <p14:xfrm>
              <a:off x="5329396" y="4084102"/>
              <a:ext cx="25560" cy="3240"/>
            </p14:xfrm>
          </p:contentPart>
        </mc:Choice>
        <mc:Fallback xmlns="">
          <p:pic>
            <p:nvPicPr>
              <p:cNvPr id="47150" name="Ink 47149">
                <a:extLst>
                  <a:ext uri="{FF2B5EF4-FFF2-40B4-BE49-F238E27FC236}">
                    <a16:creationId xmlns:a16="http://schemas.microsoft.com/office/drawing/2014/main" id="{C08000EE-A5E0-8E5C-C495-62E2696635A0}"/>
                  </a:ext>
                </a:extLst>
              </p:cNvPr>
              <p:cNvPicPr/>
              <p:nvPr/>
            </p:nvPicPr>
            <p:blipFill>
              <a:blip r:embed="rId57"/>
              <a:stretch>
                <a:fillRect/>
              </a:stretch>
            </p:blipFill>
            <p:spPr>
              <a:xfrm>
                <a:off x="5293396" y="4048102"/>
                <a:ext cx="97200" cy="74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8">
            <p14:nvContentPartPr>
              <p14:cNvPr id="47151" name="Ink 47150">
                <a:extLst>
                  <a:ext uri="{FF2B5EF4-FFF2-40B4-BE49-F238E27FC236}">
                    <a16:creationId xmlns:a16="http://schemas.microsoft.com/office/drawing/2014/main" id="{8196AB13-3A4E-C280-46CA-1996004D3E4C}"/>
                  </a:ext>
                </a:extLst>
              </p14:cNvPr>
              <p14:cNvContentPartPr/>
              <p14:nvPr/>
            </p14:nvContentPartPr>
            <p14:xfrm>
              <a:off x="5001076" y="3934342"/>
              <a:ext cx="360" cy="360"/>
            </p14:xfrm>
          </p:contentPart>
        </mc:Choice>
        <mc:Fallback xmlns="">
          <p:pic>
            <p:nvPicPr>
              <p:cNvPr id="47151" name="Ink 47150">
                <a:extLst>
                  <a:ext uri="{FF2B5EF4-FFF2-40B4-BE49-F238E27FC236}">
                    <a16:creationId xmlns:a16="http://schemas.microsoft.com/office/drawing/2014/main" id="{8196AB13-3A4E-C280-46CA-1996004D3E4C}"/>
                  </a:ext>
                </a:extLst>
              </p:cNvPr>
              <p:cNvPicPr/>
              <p:nvPr/>
            </p:nvPicPr>
            <p:blipFill>
              <a:blip r:embed="rId59"/>
              <a:stretch>
                <a:fillRect/>
              </a:stretch>
            </p:blipFill>
            <p:spPr>
              <a:xfrm>
                <a:off x="4965436" y="389870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0">
            <p14:nvContentPartPr>
              <p14:cNvPr id="47154" name="Ink 47153">
                <a:extLst>
                  <a:ext uri="{FF2B5EF4-FFF2-40B4-BE49-F238E27FC236}">
                    <a16:creationId xmlns:a16="http://schemas.microsoft.com/office/drawing/2014/main" id="{F1BA8D87-B282-6615-87D6-579E9005E5D4}"/>
                  </a:ext>
                </a:extLst>
              </p14:cNvPr>
              <p14:cNvContentPartPr/>
              <p14:nvPr/>
            </p14:nvContentPartPr>
            <p14:xfrm>
              <a:off x="4952836" y="3737422"/>
              <a:ext cx="360" cy="10440"/>
            </p14:xfrm>
          </p:contentPart>
        </mc:Choice>
        <mc:Fallback xmlns="">
          <p:pic>
            <p:nvPicPr>
              <p:cNvPr id="47154" name="Ink 47153">
                <a:extLst>
                  <a:ext uri="{FF2B5EF4-FFF2-40B4-BE49-F238E27FC236}">
                    <a16:creationId xmlns:a16="http://schemas.microsoft.com/office/drawing/2014/main" id="{F1BA8D87-B282-6615-87D6-579E9005E5D4}"/>
                  </a:ext>
                </a:extLst>
              </p:cNvPr>
              <p:cNvPicPr/>
              <p:nvPr/>
            </p:nvPicPr>
            <p:blipFill>
              <a:blip r:embed="rId61"/>
              <a:stretch>
                <a:fillRect/>
              </a:stretch>
            </p:blipFill>
            <p:spPr>
              <a:xfrm>
                <a:off x="4916836" y="3701782"/>
                <a:ext cx="72000" cy="82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2">
            <p14:nvContentPartPr>
              <p14:cNvPr id="47155" name="Ink 47154">
                <a:extLst>
                  <a:ext uri="{FF2B5EF4-FFF2-40B4-BE49-F238E27FC236}">
                    <a16:creationId xmlns:a16="http://schemas.microsoft.com/office/drawing/2014/main" id="{F9BC7E1B-1090-5C72-57EF-287677269644}"/>
                  </a:ext>
                </a:extLst>
              </p14:cNvPr>
              <p14:cNvContentPartPr/>
              <p14:nvPr/>
            </p14:nvContentPartPr>
            <p14:xfrm>
              <a:off x="4938796" y="3097342"/>
              <a:ext cx="360" cy="6120"/>
            </p14:xfrm>
          </p:contentPart>
        </mc:Choice>
        <mc:Fallback xmlns="">
          <p:pic>
            <p:nvPicPr>
              <p:cNvPr id="47155" name="Ink 47154">
                <a:extLst>
                  <a:ext uri="{FF2B5EF4-FFF2-40B4-BE49-F238E27FC236}">
                    <a16:creationId xmlns:a16="http://schemas.microsoft.com/office/drawing/2014/main" id="{F9BC7E1B-1090-5C72-57EF-287677269644}"/>
                  </a:ext>
                </a:extLst>
              </p:cNvPr>
              <p:cNvPicPr/>
              <p:nvPr/>
            </p:nvPicPr>
            <p:blipFill>
              <a:blip r:embed="rId63"/>
              <a:stretch>
                <a:fillRect/>
              </a:stretch>
            </p:blipFill>
            <p:spPr>
              <a:xfrm>
                <a:off x="4902796" y="3061702"/>
                <a:ext cx="72000" cy="77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4">
            <p14:nvContentPartPr>
              <p14:cNvPr id="47156" name="Ink 47155">
                <a:extLst>
                  <a:ext uri="{FF2B5EF4-FFF2-40B4-BE49-F238E27FC236}">
                    <a16:creationId xmlns:a16="http://schemas.microsoft.com/office/drawing/2014/main" id="{ABCBB167-CE8B-0EB0-2F11-2FDE92713CF8}"/>
                  </a:ext>
                </a:extLst>
              </p14:cNvPr>
              <p14:cNvContentPartPr/>
              <p14:nvPr/>
            </p14:nvContentPartPr>
            <p14:xfrm>
              <a:off x="5098276" y="2832742"/>
              <a:ext cx="360" cy="360"/>
            </p14:xfrm>
          </p:contentPart>
        </mc:Choice>
        <mc:Fallback xmlns="">
          <p:pic>
            <p:nvPicPr>
              <p:cNvPr id="47156" name="Ink 47155">
                <a:extLst>
                  <a:ext uri="{FF2B5EF4-FFF2-40B4-BE49-F238E27FC236}">
                    <a16:creationId xmlns:a16="http://schemas.microsoft.com/office/drawing/2014/main" id="{ABCBB167-CE8B-0EB0-2F11-2FDE92713CF8}"/>
                  </a:ext>
                </a:extLst>
              </p:cNvPr>
              <p:cNvPicPr/>
              <p:nvPr/>
            </p:nvPicPr>
            <p:blipFill>
              <a:blip r:embed="rId65"/>
              <a:stretch>
                <a:fillRect/>
              </a:stretch>
            </p:blipFill>
            <p:spPr>
              <a:xfrm>
                <a:off x="5062276" y="279710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6">
            <p14:nvContentPartPr>
              <p14:cNvPr id="47157" name="Ink 47156">
                <a:extLst>
                  <a:ext uri="{FF2B5EF4-FFF2-40B4-BE49-F238E27FC236}">
                    <a16:creationId xmlns:a16="http://schemas.microsoft.com/office/drawing/2014/main" id="{E1B22D7A-5151-8F46-6836-81C75CFA79E9}"/>
                  </a:ext>
                </a:extLst>
              </p14:cNvPr>
              <p14:cNvContentPartPr/>
              <p14:nvPr/>
            </p14:nvContentPartPr>
            <p14:xfrm>
              <a:off x="5347396" y="3213982"/>
              <a:ext cx="360" cy="360"/>
            </p14:xfrm>
          </p:contentPart>
        </mc:Choice>
        <mc:Fallback xmlns="">
          <p:pic>
            <p:nvPicPr>
              <p:cNvPr id="47157" name="Ink 47156">
                <a:extLst>
                  <a:ext uri="{FF2B5EF4-FFF2-40B4-BE49-F238E27FC236}">
                    <a16:creationId xmlns:a16="http://schemas.microsoft.com/office/drawing/2014/main" id="{E1B22D7A-5151-8F46-6836-81C75CFA79E9}"/>
                  </a:ext>
                </a:extLst>
              </p:cNvPr>
              <p:cNvPicPr/>
              <p:nvPr/>
            </p:nvPicPr>
            <p:blipFill>
              <a:blip r:embed="rId67"/>
              <a:stretch>
                <a:fillRect/>
              </a:stretch>
            </p:blipFill>
            <p:spPr>
              <a:xfrm>
                <a:off x="5311756" y="317798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8">
            <p14:nvContentPartPr>
              <p14:cNvPr id="47158" name="Ink 47157">
                <a:extLst>
                  <a:ext uri="{FF2B5EF4-FFF2-40B4-BE49-F238E27FC236}">
                    <a16:creationId xmlns:a16="http://schemas.microsoft.com/office/drawing/2014/main" id="{C2DB1E3C-43C2-4C57-D479-CC52A2E7A6C2}"/>
                  </a:ext>
                </a:extLst>
              </p14:cNvPr>
              <p14:cNvContentPartPr/>
              <p14:nvPr/>
            </p14:nvContentPartPr>
            <p14:xfrm>
              <a:off x="5091076" y="3276262"/>
              <a:ext cx="360" cy="360"/>
            </p14:xfrm>
          </p:contentPart>
        </mc:Choice>
        <mc:Fallback xmlns="">
          <p:pic>
            <p:nvPicPr>
              <p:cNvPr id="47158" name="Ink 47157">
                <a:extLst>
                  <a:ext uri="{FF2B5EF4-FFF2-40B4-BE49-F238E27FC236}">
                    <a16:creationId xmlns:a16="http://schemas.microsoft.com/office/drawing/2014/main" id="{C2DB1E3C-43C2-4C57-D479-CC52A2E7A6C2}"/>
                  </a:ext>
                </a:extLst>
              </p:cNvPr>
              <p:cNvPicPr/>
              <p:nvPr/>
            </p:nvPicPr>
            <p:blipFill>
              <a:blip r:embed="rId69"/>
              <a:stretch>
                <a:fillRect/>
              </a:stretch>
            </p:blipFill>
            <p:spPr>
              <a:xfrm>
                <a:off x="5055436" y="324062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0">
            <p14:nvContentPartPr>
              <p14:cNvPr id="47159" name="Ink 47158">
                <a:extLst>
                  <a:ext uri="{FF2B5EF4-FFF2-40B4-BE49-F238E27FC236}">
                    <a16:creationId xmlns:a16="http://schemas.microsoft.com/office/drawing/2014/main" id="{B79F191C-2A58-6F0D-A449-E9847C0534B4}"/>
                  </a:ext>
                </a:extLst>
              </p14:cNvPr>
              <p14:cNvContentPartPr/>
              <p14:nvPr/>
            </p14:nvContentPartPr>
            <p14:xfrm>
              <a:off x="6559876" y="3491182"/>
              <a:ext cx="360" cy="360"/>
            </p14:xfrm>
          </p:contentPart>
        </mc:Choice>
        <mc:Fallback xmlns="">
          <p:pic>
            <p:nvPicPr>
              <p:cNvPr id="47159" name="Ink 47158">
                <a:extLst>
                  <a:ext uri="{FF2B5EF4-FFF2-40B4-BE49-F238E27FC236}">
                    <a16:creationId xmlns:a16="http://schemas.microsoft.com/office/drawing/2014/main" id="{B79F191C-2A58-6F0D-A449-E9847C0534B4}"/>
                  </a:ext>
                </a:extLst>
              </p:cNvPr>
              <p:cNvPicPr/>
              <p:nvPr/>
            </p:nvPicPr>
            <p:blipFill>
              <a:blip r:embed="rId71"/>
              <a:stretch>
                <a:fillRect/>
              </a:stretch>
            </p:blipFill>
            <p:spPr>
              <a:xfrm>
                <a:off x="6523876" y="345518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2">
            <p14:nvContentPartPr>
              <p14:cNvPr id="47160" name="Ink 47159">
                <a:extLst>
                  <a:ext uri="{FF2B5EF4-FFF2-40B4-BE49-F238E27FC236}">
                    <a16:creationId xmlns:a16="http://schemas.microsoft.com/office/drawing/2014/main" id="{376823BB-2162-9D57-661B-A50D56E836A4}"/>
                  </a:ext>
                </a:extLst>
              </p14:cNvPr>
              <p14:cNvContentPartPr/>
              <p14:nvPr/>
            </p14:nvContentPartPr>
            <p14:xfrm>
              <a:off x="6005836" y="3442582"/>
              <a:ext cx="360" cy="360"/>
            </p14:xfrm>
          </p:contentPart>
        </mc:Choice>
        <mc:Fallback xmlns="">
          <p:pic>
            <p:nvPicPr>
              <p:cNvPr id="47160" name="Ink 47159">
                <a:extLst>
                  <a:ext uri="{FF2B5EF4-FFF2-40B4-BE49-F238E27FC236}">
                    <a16:creationId xmlns:a16="http://schemas.microsoft.com/office/drawing/2014/main" id="{376823BB-2162-9D57-661B-A50D56E836A4}"/>
                  </a:ext>
                </a:extLst>
              </p:cNvPr>
              <p:cNvPicPr/>
              <p:nvPr/>
            </p:nvPicPr>
            <p:blipFill>
              <a:blip r:embed="rId73"/>
              <a:stretch>
                <a:fillRect/>
              </a:stretch>
            </p:blipFill>
            <p:spPr>
              <a:xfrm>
                <a:off x="5969836" y="340694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4">
            <p14:nvContentPartPr>
              <p14:cNvPr id="47161" name="Ink 47160">
                <a:extLst>
                  <a:ext uri="{FF2B5EF4-FFF2-40B4-BE49-F238E27FC236}">
                    <a16:creationId xmlns:a16="http://schemas.microsoft.com/office/drawing/2014/main" id="{24607A4C-313C-5880-C684-4F7079B7ABFB}"/>
                  </a:ext>
                </a:extLst>
              </p14:cNvPr>
              <p14:cNvContentPartPr/>
              <p14:nvPr/>
            </p14:nvContentPartPr>
            <p14:xfrm>
              <a:off x="6074956" y="3241702"/>
              <a:ext cx="360" cy="360"/>
            </p14:xfrm>
          </p:contentPart>
        </mc:Choice>
        <mc:Fallback xmlns="">
          <p:pic>
            <p:nvPicPr>
              <p:cNvPr id="47161" name="Ink 47160">
                <a:extLst>
                  <a:ext uri="{FF2B5EF4-FFF2-40B4-BE49-F238E27FC236}">
                    <a16:creationId xmlns:a16="http://schemas.microsoft.com/office/drawing/2014/main" id="{24607A4C-313C-5880-C684-4F7079B7ABFB}"/>
                  </a:ext>
                </a:extLst>
              </p:cNvPr>
              <p:cNvPicPr/>
              <p:nvPr/>
            </p:nvPicPr>
            <p:blipFill>
              <a:blip r:embed="rId75"/>
              <a:stretch>
                <a:fillRect/>
              </a:stretch>
            </p:blipFill>
            <p:spPr>
              <a:xfrm>
                <a:off x="6038956" y="320570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6">
            <p14:nvContentPartPr>
              <p14:cNvPr id="47162" name="Ink 47161">
                <a:extLst>
                  <a:ext uri="{FF2B5EF4-FFF2-40B4-BE49-F238E27FC236}">
                    <a16:creationId xmlns:a16="http://schemas.microsoft.com/office/drawing/2014/main" id="{24424D90-01F2-A41D-EB65-7A2F16036A2B}"/>
                  </a:ext>
                </a:extLst>
              </p14:cNvPr>
              <p14:cNvContentPartPr/>
              <p14:nvPr/>
            </p14:nvContentPartPr>
            <p14:xfrm>
              <a:off x="6171796" y="3033982"/>
              <a:ext cx="360" cy="360"/>
            </p14:xfrm>
          </p:contentPart>
        </mc:Choice>
        <mc:Fallback xmlns="">
          <p:pic>
            <p:nvPicPr>
              <p:cNvPr id="47162" name="Ink 47161">
                <a:extLst>
                  <a:ext uri="{FF2B5EF4-FFF2-40B4-BE49-F238E27FC236}">
                    <a16:creationId xmlns:a16="http://schemas.microsoft.com/office/drawing/2014/main" id="{24424D90-01F2-A41D-EB65-7A2F16036A2B}"/>
                  </a:ext>
                </a:extLst>
              </p:cNvPr>
              <p:cNvPicPr/>
              <p:nvPr/>
            </p:nvPicPr>
            <p:blipFill>
              <a:blip r:embed="rId77"/>
              <a:stretch>
                <a:fillRect/>
              </a:stretch>
            </p:blipFill>
            <p:spPr>
              <a:xfrm>
                <a:off x="6136156" y="299798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8">
            <p14:nvContentPartPr>
              <p14:cNvPr id="47163" name="Ink 47162">
                <a:extLst>
                  <a:ext uri="{FF2B5EF4-FFF2-40B4-BE49-F238E27FC236}">
                    <a16:creationId xmlns:a16="http://schemas.microsoft.com/office/drawing/2014/main" id="{78649D54-5775-020A-7DAA-2CB8F8338C53}"/>
                  </a:ext>
                </a:extLst>
              </p14:cNvPr>
              <p14:cNvContentPartPr/>
              <p14:nvPr/>
            </p14:nvContentPartPr>
            <p14:xfrm>
              <a:off x="6428116" y="3033982"/>
              <a:ext cx="360" cy="360"/>
            </p14:xfrm>
          </p:contentPart>
        </mc:Choice>
        <mc:Fallback xmlns="">
          <p:pic>
            <p:nvPicPr>
              <p:cNvPr id="47163" name="Ink 47162">
                <a:extLst>
                  <a:ext uri="{FF2B5EF4-FFF2-40B4-BE49-F238E27FC236}">
                    <a16:creationId xmlns:a16="http://schemas.microsoft.com/office/drawing/2014/main" id="{78649D54-5775-020A-7DAA-2CB8F8338C53}"/>
                  </a:ext>
                </a:extLst>
              </p:cNvPr>
              <p:cNvPicPr/>
              <p:nvPr/>
            </p:nvPicPr>
            <p:blipFill>
              <a:blip r:embed="rId79"/>
              <a:stretch>
                <a:fillRect/>
              </a:stretch>
            </p:blipFill>
            <p:spPr>
              <a:xfrm>
                <a:off x="6392476" y="299798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0">
            <p14:nvContentPartPr>
              <p14:cNvPr id="47164" name="Ink 47163">
                <a:extLst>
                  <a:ext uri="{FF2B5EF4-FFF2-40B4-BE49-F238E27FC236}">
                    <a16:creationId xmlns:a16="http://schemas.microsoft.com/office/drawing/2014/main" id="{7160D844-FEB3-01EB-15CC-AE659FD50436}"/>
                  </a:ext>
                </a:extLst>
              </p14:cNvPr>
              <p14:cNvContentPartPr/>
              <p14:nvPr/>
            </p14:nvContentPartPr>
            <p14:xfrm>
              <a:off x="6622156" y="3158542"/>
              <a:ext cx="360" cy="360"/>
            </p14:xfrm>
          </p:contentPart>
        </mc:Choice>
        <mc:Fallback xmlns="">
          <p:pic>
            <p:nvPicPr>
              <p:cNvPr id="47164" name="Ink 47163">
                <a:extLst>
                  <a:ext uri="{FF2B5EF4-FFF2-40B4-BE49-F238E27FC236}">
                    <a16:creationId xmlns:a16="http://schemas.microsoft.com/office/drawing/2014/main" id="{7160D844-FEB3-01EB-15CC-AE659FD50436}"/>
                  </a:ext>
                </a:extLst>
              </p:cNvPr>
              <p:cNvPicPr/>
              <p:nvPr/>
            </p:nvPicPr>
            <p:blipFill>
              <a:blip r:embed="rId81"/>
              <a:stretch>
                <a:fillRect/>
              </a:stretch>
            </p:blipFill>
            <p:spPr>
              <a:xfrm>
                <a:off x="6586516" y="312290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2">
            <p14:nvContentPartPr>
              <p14:cNvPr id="47165" name="Ink 47164">
                <a:extLst>
                  <a:ext uri="{FF2B5EF4-FFF2-40B4-BE49-F238E27FC236}">
                    <a16:creationId xmlns:a16="http://schemas.microsoft.com/office/drawing/2014/main" id="{95BEF28F-C07B-FB3E-4139-137307EAF441}"/>
                  </a:ext>
                </a:extLst>
              </p14:cNvPr>
              <p14:cNvContentPartPr/>
              <p14:nvPr/>
            </p14:nvContentPartPr>
            <p14:xfrm>
              <a:off x="6282676" y="3795742"/>
              <a:ext cx="360" cy="360"/>
            </p14:xfrm>
          </p:contentPart>
        </mc:Choice>
        <mc:Fallback xmlns="">
          <p:pic>
            <p:nvPicPr>
              <p:cNvPr id="47165" name="Ink 47164">
                <a:extLst>
                  <a:ext uri="{FF2B5EF4-FFF2-40B4-BE49-F238E27FC236}">
                    <a16:creationId xmlns:a16="http://schemas.microsoft.com/office/drawing/2014/main" id="{95BEF28F-C07B-FB3E-4139-137307EAF441}"/>
                  </a:ext>
                </a:extLst>
              </p:cNvPr>
              <p:cNvPicPr/>
              <p:nvPr/>
            </p:nvPicPr>
            <p:blipFill>
              <a:blip r:embed="rId83"/>
              <a:stretch>
                <a:fillRect/>
              </a:stretch>
            </p:blipFill>
            <p:spPr>
              <a:xfrm>
                <a:off x="6247036" y="376010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4">
            <p14:nvContentPartPr>
              <p14:cNvPr id="47166" name="Ink 47165">
                <a:extLst>
                  <a:ext uri="{FF2B5EF4-FFF2-40B4-BE49-F238E27FC236}">
                    <a16:creationId xmlns:a16="http://schemas.microsoft.com/office/drawing/2014/main" id="{436747E2-B679-207E-968C-949D2524E0A8}"/>
                  </a:ext>
                </a:extLst>
              </p14:cNvPr>
              <p14:cNvContentPartPr/>
              <p14:nvPr/>
            </p14:nvContentPartPr>
            <p14:xfrm>
              <a:off x="6434956" y="3804022"/>
              <a:ext cx="3240" cy="6120"/>
            </p14:xfrm>
          </p:contentPart>
        </mc:Choice>
        <mc:Fallback xmlns="">
          <p:pic>
            <p:nvPicPr>
              <p:cNvPr id="47166" name="Ink 47165">
                <a:extLst>
                  <a:ext uri="{FF2B5EF4-FFF2-40B4-BE49-F238E27FC236}">
                    <a16:creationId xmlns:a16="http://schemas.microsoft.com/office/drawing/2014/main" id="{436747E2-B679-207E-968C-949D2524E0A8}"/>
                  </a:ext>
                </a:extLst>
              </p:cNvPr>
              <p:cNvPicPr/>
              <p:nvPr/>
            </p:nvPicPr>
            <p:blipFill>
              <a:blip r:embed="rId85"/>
              <a:stretch>
                <a:fillRect/>
              </a:stretch>
            </p:blipFill>
            <p:spPr>
              <a:xfrm>
                <a:off x="6399316" y="3768382"/>
                <a:ext cx="74880" cy="777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6">
            <p14:nvContentPartPr>
              <p14:cNvPr id="47167" name="Ink 47166">
                <a:extLst>
                  <a:ext uri="{FF2B5EF4-FFF2-40B4-BE49-F238E27FC236}">
                    <a16:creationId xmlns:a16="http://schemas.microsoft.com/office/drawing/2014/main" id="{3B818A30-D4E8-FDBF-D3AE-C05DC982E9F2}"/>
                  </a:ext>
                </a:extLst>
              </p14:cNvPr>
              <p14:cNvContentPartPr/>
              <p14:nvPr/>
            </p14:nvContentPartPr>
            <p14:xfrm>
              <a:off x="6511276" y="3664342"/>
              <a:ext cx="360" cy="360"/>
            </p14:xfrm>
          </p:contentPart>
        </mc:Choice>
        <mc:Fallback xmlns="">
          <p:pic>
            <p:nvPicPr>
              <p:cNvPr id="47167" name="Ink 47166">
                <a:extLst>
                  <a:ext uri="{FF2B5EF4-FFF2-40B4-BE49-F238E27FC236}">
                    <a16:creationId xmlns:a16="http://schemas.microsoft.com/office/drawing/2014/main" id="{3B818A30-D4E8-FDBF-D3AE-C05DC982E9F2}"/>
                  </a:ext>
                </a:extLst>
              </p:cNvPr>
              <p:cNvPicPr/>
              <p:nvPr/>
            </p:nvPicPr>
            <p:blipFill>
              <a:blip r:embed="rId87"/>
              <a:stretch>
                <a:fillRect/>
              </a:stretch>
            </p:blipFill>
            <p:spPr>
              <a:xfrm>
                <a:off x="6475276" y="362834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8">
            <p14:nvContentPartPr>
              <p14:cNvPr id="47168" name="Ink 47167">
                <a:extLst>
                  <a:ext uri="{FF2B5EF4-FFF2-40B4-BE49-F238E27FC236}">
                    <a16:creationId xmlns:a16="http://schemas.microsoft.com/office/drawing/2014/main" id="{792C5AE6-26F9-6233-044D-E3B559A2C35A}"/>
                  </a:ext>
                </a:extLst>
              </p14:cNvPr>
              <p14:cNvContentPartPr/>
              <p14:nvPr/>
            </p14:nvContentPartPr>
            <p14:xfrm>
              <a:off x="6344956" y="3442582"/>
              <a:ext cx="360" cy="360"/>
            </p14:xfrm>
          </p:contentPart>
        </mc:Choice>
        <mc:Fallback xmlns="">
          <p:pic>
            <p:nvPicPr>
              <p:cNvPr id="47168" name="Ink 47167">
                <a:extLst>
                  <a:ext uri="{FF2B5EF4-FFF2-40B4-BE49-F238E27FC236}">
                    <a16:creationId xmlns:a16="http://schemas.microsoft.com/office/drawing/2014/main" id="{792C5AE6-26F9-6233-044D-E3B559A2C35A}"/>
                  </a:ext>
                </a:extLst>
              </p:cNvPr>
              <p:cNvPicPr/>
              <p:nvPr/>
            </p:nvPicPr>
            <p:blipFill>
              <a:blip r:embed="rId89"/>
              <a:stretch>
                <a:fillRect/>
              </a:stretch>
            </p:blipFill>
            <p:spPr>
              <a:xfrm>
                <a:off x="6309316" y="340694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0">
            <p14:nvContentPartPr>
              <p14:cNvPr id="47169" name="Ink 47168">
                <a:extLst>
                  <a:ext uri="{FF2B5EF4-FFF2-40B4-BE49-F238E27FC236}">
                    <a16:creationId xmlns:a16="http://schemas.microsoft.com/office/drawing/2014/main" id="{F1FFBE02-CF8F-E5FF-0FDF-70D2FAB1D172}"/>
                  </a:ext>
                </a:extLst>
              </p14:cNvPr>
              <p14:cNvContentPartPr/>
              <p14:nvPr/>
            </p14:nvContentPartPr>
            <p14:xfrm>
              <a:off x="6026356" y="3872062"/>
              <a:ext cx="360" cy="360"/>
            </p14:xfrm>
          </p:contentPart>
        </mc:Choice>
        <mc:Fallback xmlns="">
          <p:pic>
            <p:nvPicPr>
              <p:cNvPr id="47169" name="Ink 47168">
                <a:extLst>
                  <a:ext uri="{FF2B5EF4-FFF2-40B4-BE49-F238E27FC236}">
                    <a16:creationId xmlns:a16="http://schemas.microsoft.com/office/drawing/2014/main" id="{F1FFBE02-CF8F-E5FF-0FDF-70D2FAB1D172}"/>
                  </a:ext>
                </a:extLst>
              </p:cNvPr>
              <p:cNvPicPr/>
              <p:nvPr/>
            </p:nvPicPr>
            <p:blipFill>
              <a:blip r:embed="rId91"/>
              <a:stretch>
                <a:fillRect/>
              </a:stretch>
            </p:blipFill>
            <p:spPr>
              <a:xfrm>
                <a:off x="5990716" y="383606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2">
            <p14:nvContentPartPr>
              <p14:cNvPr id="47170" name="Ink 47169">
                <a:extLst>
                  <a:ext uri="{FF2B5EF4-FFF2-40B4-BE49-F238E27FC236}">
                    <a16:creationId xmlns:a16="http://schemas.microsoft.com/office/drawing/2014/main" id="{6B1257E7-8580-E5F2-4E15-B44EF1F99E30}"/>
                  </a:ext>
                </a:extLst>
              </p14:cNvPr>
              <p14:cNvContentPartPr/>
              <p14:nvPr/>
            </p14:nvContentPartPr>
            <p14:xfrm>
              <a:off x="5659156" y="4024342"/>
              <a:ext cx="360" cy="360"/>
            </p14:xfrm>
          </p:contentPart>
        </mc:Choice>
        <mc:Fallback xmlns="">
          <p:pic>
            <p:nvPicPr>
              <p:cNvPr id="47170" name="Ink 47169">
                <a:extLst>
                  <a:ext uri="{FF2B5EF4-FFF2-40B4-BE49-F238E27FC236}">
                    <a16:creationId xmlns:a16="http://schemas.microsoft.com/office/drawing/2014/main" id="{6B1257E7-8580-E5F2-4E15-B44EF1F99E30}"/>
                  </a:ext>
                </a:extLst>
              </p:cNvPr>
              <p:cNvPicPr/>
              <p:nvPr/>
            </p:nvPicPr>
            <p:blipFill>
              <a:blip r:embed="rId93"/>
              <a:stretch>
                <a:fillRect/>
              </a:stretch>
            </p:blipFill>
            <p:spPr>
              <a:xfrm>
                <a:off x="5623516" y="3988702"/>
                <a:ext cx="72000" cy="72000"/>
              </a:xfrm>
              <a:prstGeom prst="rect">
                <a:avLst/>
              </a:prstGeom>
            </p:spPr>
          </p:pic>
        </mc:Fallback>
      </mc:AlternateContent>
      <p:grpSp>
        <p:nvGrpSpPr>
          <p:cNvPr id="47176" name="Group 47175">
            <a:extLst>
              <a:ext uri="{FF2B5EF4-FFF2-40B4-BE49-F238E27FC236}">
                <a16:creationId xmlns:a16="http://schemas.microsoft.com/office/drawing/2014/main" id="{245003E7-71A1-62F0-1A65-A07CB8FE7A24}"/>
              </a:ext>
            </a:extLst>
          </p:cNvPr>
          <p:cNvGrpSpPr/>
          <p:nvPr/>
        </p:nvGrpSpPr>
        <p:grpSpPr>
          <a:xfrm>
            <a:off x="5596876" y="4225222"/>
            <a:ext cx="83520" cy="69840"/>
            <a:chOff x="5596876" y="4225222"/>
            <a:chExt cx="83520" cy="69840"/>
          </a:xfrm>
        </p:grpSpPr>
        <mc:AlternateContent xmlns:mc="http://schemas.openxmlformats.org/markup-compatibility/2006" xmlns:p14="http://schemas.microsoft.com/office/powerpoint/2010/main" xmlns:aink="http://schemas.microsoft.com/office/drawing/2016/ink">
          <mc:Choice Requires="p14 aink">
            <p:contentPart p14:bwMode="auto" r:id="rId94">
              <p14:nvContentPartPr>
                <p14:cNvPr id="47171" name="Ink 47170">
                  <a:extLst>
                    <a:ext uri="{FF2B5EF4-FFF2-40B4-BE49-F238E27FC236}">
                      <a16:creationId xmlns:a16="http://schemas.microsoft.com/office/drawing/2014/main" id="{93B79964-331E-9582-A242-ADE20B049A95}"/>
                    </a:ext>
                  </a:extLst>
                </p14:cNvPr>
                <p14:cNvContentPartPr/>
                <p14:nvPr/>
              </p14:nvContentPartPr>
              <p14:xfrm>
                <a:off x="5596876" y="4225222"/>
                <a:ext cx="360" cy="360"/>
              </p14:xfrm>
            </p:contentPart>
          </mc:Choice>
          <mc:Fallback xmlns="">
            <p:pic>
              <p:nvPicPr>
                <p:cNvPr id="47171" name="Ink 47170">
                  <a:extLst>
                    <a:ext uri="{FF2B5EF4-FFF2-40B4-BE49-F238E27FC236}">
                      <a16:creationId xmlns:a16="http://schemas.microsoft.com/office/drawing/2014/main" id="{93B79964-331E-9582-A242-ADE20B049A95}"/>
                    </a:ext>
                  </a:extLst>
                </p:cNvPr>
                <p:cNvPicPr/>
                <p:nvPr/>
              </p:nvPicPr>
              <p:blipFill>
                <a:blip r:embed="rId95"/>
                <a:stretch>
                  <a:fillRect/>
                </a:stretch>
              </p:blipFill>
              <p:spPr>
                <a:xfrm>
                  <a:off x="5561236" y="418958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6">
              <p14:nvContentPartPr>
                <p14:cNvPr id="47172" name="Ink 47171">
                  <a:extLst>
                    <a:ext uri="{FF2B5EF4-FFF2-40B4-BE49-F238E27FC236}">
                      <a16:creationId xmlns:a16="http://schemas.microsoft.com/office/drawing/2014/main" id="{A7CF922A-5481-61C1-8EC3-B68DBE81D3F6}"/>
                    </a:ext>
                  </a:extLst>
                </p14:cNvPr>
                <p14:cNvContentPartPr/>
                <p14:nvPr/>
              </p14:nvContentPartPr>
              <p14:xfrm>
                <a:off x="5680036" y="4294702"/>
                <a:ext cx="360" cy="360"/>
              </p14:xfrm>
            </p:contentPart>
          </mc:Choice>
          <mc:Fallback xmlns="">
            <p:pic>
              <p:nvPicPr>
                <p:cNvPr id="47172" name="Ink 47171">
                  <a:extLst>
                    <a:ext uri="{FF2B5EF4-FFF2-40B4-BE49-F238E27FC236}">
                      <a16:creationId xmlns:a16="http://schemas.microsoft.com/office/drawing/2014/main" id="{A7CF922A-5481-61C1-8EC3-B68DBE81D3F6}"/>
                    </a:ext>
                  </a:extLst>
                </p:cNvPr>
                <p:cNvPicPr/>
                <p:nvPr/>
              </p:nvPicPr>
              <p:blipFill>
                <a:blip r:embed="rId97"/>
                <a:stretch>
                  <a:fillRect/>
                </a:stretch>
              </p:blipFill>
              <p:spPr>
                <a:xfrm>
                  <a:off x="5644036" y="4258702"/>
                  <a:ext cx="72000" cy="72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98">
            <p14:nvContentPartPr>
              <p14:cNvPr id="47173" name="Ink 47172">
                <a:extLst>
                  <a:ext uri="{FF2B5EF4-FFF2-40B4-BE49-F238E27FC236}">
                    <a16:creationId xmlns:a16="http://schemas.microsoft.com/office/drawing/2014/main" id="{12950F85-2D80-D9E0-7B79-1655A68011C8}"/>
                  </a:ext>
                </a:extLst>
              </p14:cNvPr>
              <p14:cNvContentPartPr/>
              <p14:nvPr/>
            </p14:nvContentPartPr>
            <p14:xfrm>
              <a:off x="5922316" y="4252942"/>
              <a:ext cx="3240" cy="360"/>
            </p14:xfrm>
          </p:contentPart>
        </mc:Choice>
        <mc:Fallback xmlns="">
          <p:pic>
            <p:nvPicPr>
              <p:cNvPr id="47173" name="Ink 47172">
                <a:extLst>
                  <a:ext uri="{FF2B5EF4-FFF2-40B4-BE49-F238E27FC236}">
                    <a16:creationId xmlns:a16="http://schemas.microsoft.com/office/drawing/2014/main" id="{12950F85-2D80-D9E0-7B79-1655A68011C8}"/>
                  </a:ext>
                </a:extLst>
              </p:cNvPr>
              <p:cNvPicPr/>
              <p:nvPr/>
            </p:nvPicPr>
            <p:blipFill>
              <a:blip r:embed="rId99"/>
              <a:stretch>
                <a:fillRect/>
              </a:stretch>
            </p:blipFill>
            <p:spPr>
              <a:xfrm>
                <a:off x="5886676" y="4217302"/>
                <a:ext cx="7488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0">
            <p14:nvContentPartPr>
              <p14:cNvPr id="47174" name="Ink 47173">
                <a:extLst>
                  <a:ext uri="{FF2B5EF4-FFF2-40B4-BE49-F238E27FC236}">
                    <a16:creationId xmlns:a16="http://schemas.microsoft.com/office/drawing/2014/main" id="{C28C2E11-834D-BAB7-28F7-3DC87E355105}"/>
                  </a:ext>
                </a:extLst>
              </p14:cNvPr>
              <p14:cNvContentPartPr/>
              <p14:nvPr/>
            </p14:nvContentPartPr>
            <p14:xfrm>
              <a:off x="6199876" y="4218382"/>
              <a:ext cx="360" cy="360"/>
            </p14:xfrm>
          </p:contentPart>
        </mc:Choice>
        <mc:Fallback xmlns="">
          <p:pic>
            <p:nvPicPr>
              <p:cNvPr id="47174" name="Ink 47173">
                <a:extLst>
                  <a:ext uri="{FF2B5EF4-FFF2-40B4-BE49-F238E27FC236}">
                    <a16:creationId xmlns:a16="http://schemas.microsoft.com/office/drawing/2014/main" id="{C28C2E11-834D-BAB7-28F7-3DC87E355105}"/>
                  </a:ext>
                </a:extLst>
              </p:cNvPr>
              <p:cNvPicPr/>
              <p:nvPr/>
            </p:nvPicPr>
            <p:blipFill>
              <a:blip r:embed="rId101"/>
              <a:stretch>
                <a:fillRect/>
              </a:stretch>
            </p:blipFill>
            <p:spPr>
              <a:xfrm>
                <a:off x="6163876" y="418274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2">
            <p14:nvContentPartPr>
              <p14:cNvPr id="47175" name="Ink 47174">
                <a:extLst>
                  <a:ext uri="{FF2B5EF4-FFF2-40B4-BE49-F238E27FC236}">
                    <a16:creationId xmlns:a16="http://schemas.microsoft.com/office/drawing/2014/main" id="{C1A6A0D3-7132-E776-3F92-F32C857FCB1F}"/>
                  </a:ext>
                </a:extLst>
              </p14:cNvPr>
              <p14:cNvContentPartPr/>
              <p14:nvPr/>
            </p14:nvContentPartPr>
            <p14:xfrm>
              <a:off x="6442156" y="4017502"/>
              <a:ext cx="360" cy="360"/>
            </p14:xfrm>
          </p:contentPart>
        </mc:Choice>
        <mc:Fallback xmlns="">
          <p:pic>
            <p:nvPicPr>
              <p:cNvPr id="47175" name="Ink 47174">
                <a:extLst>
                  <a:ext uri="{FF2B5EF4-FFF2-40B4-BE49-F238E27FC236}">
                    <a16:creationId xmlns:a16="http://schemas.microsoft.com/office/drawing/2014/main" id="{C1A6A0D3-7132-E776-3F92-F32C857FCB1F}"/>
                  </a:ext>
                </a:extLst>
              </p:cNvPr>
              <p:cNvPicPr/>
              <p:nvPr/>
            </p:nvPicPr>
            <p:blipFill>
              <a:blip r:embed="rId103"/>
              <a:stretch>
                <a:fillRect/>
              </a:stretch>
            </p:blipFill>
            <p:spPr>
              <a:xfrm>
                <a:off x="6406156" y="398186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4">
            <p14:nvContentPartPr>
              <p14:cNvPr id="47177" name="Ink 47176">
                <a:extLst>
                  <a:ext uri="{FF2B5EF4-FFF2-40B4-BE49-F238E27FC236}">
                    <a16:creationId xmlns:a16="http://schemas.microsoft.com/office/drawing/2014/main" id="{B47FDB38-582E-EBB3-8202-489A9C2C56A6}"/>
                  </a:ext>
                </a:extLst>
              </p14:cNvPr>
              <p14:cNvContentPartPr/>
              <p14:nvPr/>
            </p14:nvContentPartPr>
            <p14:xfrm>
              <a:off x="5312836" y="4246102"/>
              <a:ext cx="360" cy="360"/>
            </p14:xfrm>
          </p:contentPart>
        </mc:Choice>
        <mc:Fallback xmlns="">
          <p:pic>
            <p:nvPicPr>
              <p:cNvPr id="47177" name="Ink 47176">
                <a:extLst>
                  <a:ext uri="{FF2B5EF4-FFF2-40B4-BE49-F238E27FC236}">
                    <a16:creationId xmlns:a16="http://schemas.microsoft.com/office/drawing/2014/main" id="{B47FDB38-582E-EBB3-8202-489A9C2C56A6}"/>
                  </a:ext>
                </a:extLst>
              </p:cNvPr>
              <p:cNvPicPr/>
              <p:nvPr/>
            </p:nvPicPr>
            <p:blipFill>
              <a:blip r:embed="rId105"/>
              <a:stretch>
                <a:fillRect/>
              </a:stretch>
            </p:blipFill>
            <p:spPr>
              <a:xfrm>
                <a:off x="5277196" y="421046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6">
            <p14:nvContentPartPr>
              <p14:cNvPr id="47178" name="Ink 47177">
                <a:extLst>
                  <a:ext uri="{FF2B5EF4-FFF2-40B4-BE49-F238E27FC236}">
                    <a16:creationId xmlns:a16="http://schemas.microsoft.com/office/drawing/2014/main" id="{B77053C3-2F05-4440-3F97-851687CF099F}"/>
                  </a:ext>
                </a:extLst>
              </p14:cNvPr>
              <p14:cNvContentPartPr/>
              <p14:nvPr/>
            </p14:nvContentPartPr>
            <p14:xfrm>
              <a:off x="5174596" y="3996622"/>
              <a:ext cx="360" cy="360"/>
            </p14:xfrm>
          </p:contentPart>
        </mc:Choice>
        <mc:Fallback xmlns="">
          <p:pic>
            <p:nvPicPr>
              <p:cNvPr id="47178" name="Ink 47177">
                <a:extLst>
                  <a:ext uri="{FF2B5EF4-FFF2-40B4-BE49-F238E27FC236}">
                    <a16:creationId xmlns:a16="http://schemas.microsoft.com/office/drawing/2014/main" id="{B77053C3-2F05-4440-3F97-851687CF099F}"/>
                  </a:ext>
                </a:extLst>
              </p:cNvPr>
              <p:cNvPicPr/>
              <p:nvPr/>
            </p:nvPicPr>
            <p:blipFill>
              <a:blip r:embed="rId107"/>
              <a:stretch>
                <a:fillRect/>
              </a:stretch>
            </p:blipFill>
            <p:spPr>
              <a:xfrm>
                <a:off x="5138596" y="396098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8">
            <p14:nvContentPartPr>
              <p14:cNvPr id="47179" name="Ink 47178">
                <a:extLst>
                  <a:ext uri="{FF2B5EF4-FFF2-40B4-BE49-F238E27FC236}">
                    <a16:creationId xmlns:a16="http://schemas.microsoft.com/office/drawing/2014/main" id="{DB5AE2F4-5F06-9E32-F0FB-D89350100A35}"/>
                  </a:ext>
                </a:extLst>
              </p14:cNvPr>
              <p14:cNvContentPartPr/>
              <p14:nvPr/>
            </p14:nvContentPartPr>
            <p14:xfrm>
              <a:off x="5500036" y="3844342"/>
              <a:ext cx="360" cy="360"/>
            </p14:xfrm>
          </p:contentPart>
        </mc:Choice>
        <mc:Fallback xmlns="">
          <p:pic>
            <p:nvPicPr>
              <p:cNvPr id="47179" name="Ink 47178">
                <a:extLst>
                  <a:ext uri="{FF2B5EF4-FFF2-40B4-BE49-F238E27FC236}">
                    <a16:creationId xmlns:a16="http://schemas.microsoft.com/office/drawing/2014/main" id="{DB5AE2F4-5F06-9E32-F0FB-D89350100A35}"/>
                  </a:ext>
                </a:extLst>
              </p:cNvPr>
              <p:cNvPicPr/>
              <p:nvPr/>
            </p:nvPicPr>
            <p:blipFill>
              <a:blip r:embed="rId109"/>
              <a:stretch>
                <a:fillRect/>
              </a:stretch>
            </p:blipFill>
            <p:spPr>
              <a:xfrm>
                <a:off x="5464036" y="380834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0">
            <p14:nvContentPartPr>
              <p14:cNvPr id="47180" name="Ink 47179">
                <a:extLst>
                  <a:ext uri="{FF2B5EF4-FFF2-40B4-BE49-F238E27FC236}">
                    <a16:creationId xmlns:a16="http://schemas.microsoft.com/office/drawing/2014/main" id="{1CB5BD21-10C4-843A-A14D-3880B317CCBD}"/>
                  </a:ext>
                </a:extLst>
              </p14:cNvPr>
              <p14:cNvContentPartPr/>
              <p14:nvPr/>
            </p14:nvContentPartPr>
            <p14:xfrm>
              <a:off x="5458636" y="3595222"/>
              <a:ext cx="360" cy="360"/>
            </p14:xfrm>
          </p:contentPart>
        </mc:Choice>
        <mc:Fallback xmlns="">
          <p:pic>
            <p:nvPicPr>
              <p:cNvPr id="47180" name="Ink 47179">
                <a:extLst>
                  <a:ext uri="{FF2B5EF4-FFF2-40B4-BE49-F238E27FC236}">
                    <a16:creationId xmlns:a16="http://schemas.microsoft.com/office/drawing/2014/main" id="{1CB5BD21-10C4-843A-A14D-3880B317CCBD}"/>
                  </a:ext>
                </a:extLst>
              </p:cNvPr>
              <p:cNvPicPr/>
              <p:nvPr/>
            </p:nvPicPr>
            <p:blipFill>
              <a:blip r:embed="rId111"/>
              <a:stretch>
                <a:fillRect/>
              </a:stretch>
            </p:blipFill>
            <p:spPr>
              <a:xfrm>
                <a:off x="5422636" y="355922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2">
            <p14:nvContentPartPr>
              <p14:cNvPr id="47181" name="Ink 47180">
                <a:extLst>
                  <a:ext uri="{FF2B5EF4-FFF2-40B4-BE49-F238E27FC236}">
                    <a16:creationId xmlns:a16="http://schemas.microsoft.com/office/drawing/2014/main" id="{1F4DE38C-3B34-5F08-250A-7A5AFD313A56}"/>
                  </a:ext>
                </a:extLst>
              </p14:cNvPr>
              <p14:cNvContentPartPr/>
              <p14:nvPr/>
            </p14:nvContentPartPr>
            <p14:xfrm>
              <a:off x="5188276" y="3352582"/>
              <a:ext cx="360" cy="360"/>
            </p14:xfrm>
          </p:contentPart>
        </mc:Choice>
        <mc:Fallback xmlns="">
          <p:pic>
            <p:nvPicPr>
              <p:cNvPr id="47181" name="Ink 47180">
                <a:extLst>
                  <a:ext uri="{FF2B5EF4-FFF2-40B4-BE49-F238E27FC236}">
                    <a16:creationId xmlns:a16="http://schemas.microsoft.com/office/drawing/2014/main" id="{1F4DE38C-3B34-5F08-250A-7A5AFD313A56}"/>
                  </a:ext>
                </a:extLst>
              </p:cNvPr>
              <p:cNvPicPr/>
              <p:nvPr/>
            </p:nvPicPr>
            <p:blipFill>
              <a:blip r:embed="rId113"/>
              <a:stretch>
                <a:fillRect/>
              </a:stretch>
            </p:blipFill>
            <p:spPr>
              <a:xfrm>
                <a:off x="5152636" y="331694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4">
            <p14:nvContentPartPr>
              <p14:cNvPr id="47182" name="Ink 47181">
                <a:extLst>
                  <a:ext uri="{FF2B5EF4-FFF2-40B4-BE49-F238E27FC236}">
                    <a16:creationId xmlns:a16="http://schemas.microsoft.com/office/drawing/2014/main" id="{DCEEBC74-4098-59BE-609F-9FC43546D81E}"/>
                  </a:ext>
                </a:extLst>
              </p14:cNvPr>
              <p14:cNvContentPartPr/>
              <p14:nvPr/>
            </p14:nvContentPartPr>
            <p14:xfrm>
              <a:off x="5458636" y="2784502"/>
              <a:ext cx="360" cy="360"/>
            </p14:xfrm>
          </p:contentPart>
        </mc:Choice>
        <mc:Fallback xmlns="">
          <p:pic>
            <p:nvPicPr>
              <p:cNvPr id="47182" name="Ink 47181">
                <a:extLst>
                  <a:ext uri="{FF2B5EF4-FFF2-40B4-BE49-F238E27FC236}">
                    <a16:creationId xmlns:a16="http://schemas.microsoft.com/office/drawing/2014/main" id="{DCEEBC74-4098-59BE-609F-9FC43546D81E}"/>
                  </a:ext>
                </a:extLst>
              </p:cNvPr>
              <p:cNvPicPr/>
              <p:nvPr/>
            </p:nvPicPr>
            <p:blipFill>
              <a:blip r:embed="rId115"/>
              <a:stretch>
                <a:fillRect/>
              </a:stretch>
            </p:blipFill>
            <p:spPr>
              <a:xfrm>
                <a:off x="5422636" y="274850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6">
            <p14:nvContentPartPr>
              <p14:cNvPr id="47183" name="Ink 47182">
                <a:extLst>
                  <a:ext uri="{FF2B5EF4-FFF2-40B4-BE49-F238E27FC236}">
                    <a16:creationId xmlns:a16="http://schemas.microsoft.com/office/drawing/2014/main" id="{80E7A735-4BD5-4708-6891-2191C1A25C24}"/>
                  </a:ext>
                </a:extLst>
              </p14:cNvPr>
              <p14:cNvContentPartPr/>
              <p14:nvPr/>
            </p14:nvContentPartPr>
            <p14:xfrm>
              <a:off x="5444596" y="2625022"/>
              <a:ext cx="360" cy="360"/>
            </p14:xfrm>
          </p:contentPart>
        </mc:Choice>
        <mc:Fallback xmlns="">
          <p:pic>
            <p:nvPicPr>
              <p:cNvPr id="47183" name="Ink 47182">
                <a:extLst>
                  <a:ext uri="{FF2B5EF4-FFF2-40B4-BE49-F238E27FC236}">
                    <a16:creationId xmlns:a16="http://schemas.microsoft.com/office/drawing/2014/main" id="{80E7A735-4BD5-4708-6891-2191C1A25C24}"/>
                  </a:ext>
                </a:extLst>
              </p:cNvPr>
              <p:cNvPicPr/>
              <p:nvPr/>
            </p:nvPicPr>
            <p:blipFill>
              <a:blip r:embed="rId117"/>
              <a:stretch>
                <a:fillRect/>
              </a:stretch>
            </p:blipFill>
            <p:spPr>
              <a:xfrm>
                <a:off x="5408956" y="258902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18">
            <p14:nvContentPartPr>
              <p14:cNvPr id="47184" name="Ink 47183">
                <a:extLst>
                  <a:ext uri="{FF2B5EF4-FFF2-40B4-BE49-F238E27FC236}">
                    <a16:creationId xmlns:a16="http://schemas.microsoft.com/office/drawing/2014/main" id="{E5E4C369-2932-AE62-BAC4-22EF2830DC90}"/>
                  </a:ext>
                </a:extLst>
              </p14:cNvPr>
              <p14:cNvContentPartPr/>
              <p14:nvPr/>
            </p14:nvContentPartPr>
            <p14:xfrm>
              <a:off x="6538996" y="2985382"/>
              <a:ext cx="360" cy="360"/>
            </p14:xfrm>
          </p:contentPart>
        </mc:Choice>
        <mc:Fallback xmlns="">
          <p:pic>
            <p:nvPicPr>
              <p:cNvPr id="47184" name="Ink 47183">
                <a:extLst>
                  <a:ext uri="{FF2B5EF4-FFF2-40B4-BE49-F238E27FC236}">
                    <a16:creationId xmlns:a16="http://schemas.microsoft.com/office/drawing/2014/main" id="{E5E4C369-2932-AE62-BAC4-22EF2830DC90}"/>
                  </a:ext>
                </a:extLst>
              </p:cNvPr>
              <p:cNvPicPr/>
              <p:nvPr/>
            </p:nvPicPr>
            <p:blipFill>
              <a:blip r:embed="rId119"/>
              <a:stretch>
                <a:fillRect/>
              </a:stretch>
            </p:blipFill>
            <p:spPr>
              <a:xfrm>
                <a:off x="6503356" y="294938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0">
            <p14:nvContentPartPr>
              <p14:cNvPr id="47185" name="Ink 47184">
                <a:extLst>
                  <a:ext uri="{FF2B5EF4-FFF2-40B4-BE49-F238E27FC236}">
                    <a16:creationId xmlns:a16="http://schemas.microsoft.com/office/drawing/2014/main" id="{40FF7B90-B495-CE08-9243-469114AEEDD0}"/>
                  </a:ext>
                </a:extLst>
              </p14:cNvPr>
              <p14:cNvContentPartPr/>
              <p14:nvPr/>
            </p14:nvContentPartPr>
            <p14:xfrm>
              <a:off x="6365836" y="2742742"/>
              <a:ext cx="360" cy="360"/>
            </p14:xfrm>
          </p:contentPart>
        </mc:Choice>
        <mc:Fallback xmlns="">
          <p:pic>
            <p:nvPicPr>
              <p:cNvPr id="47185" name="Ink 47184">
                <a:extLst>
                  <a:ext uri="{FF2B5EF4-FFF2-40B4-BE49-F238E27FC236}">
                    <a16:creationId xmlns:a16="http://schemas.microsoft.com/office/drawing/2014/main" id="{40FF7B90-B495-CE08-9243-469114AEEDD0}"/>
                  </a:ext>
                </a:extLst>
              </p:cNvPr>
              <p:cNvPicPr/>
              <p:nvPr/>
            </p:nvPicPr>
            <p:blipFill>
              <a:blip r:embed="rId121"/>
              <a:stretch>
                <a:fillRect/>
              </a:stretch>
            </p:blipFill>
            <p:spPr>
              <a:xfrm>
                <a:off x="6330196" y="270710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2">
            <p14:nvContentPartPr>
              <p14:cNvPr id="47186" name="Ink 47185">
                <a:extLst>
                  <a:ext uri="{FF2B5EF4-FFF2-40B4-BE49-F238E27FC236}">
                    <a16:creationId xmlns:a16="http://schemas.microsoft.com/office/drawing/2014/main" id="{0049F301-2D98-81EA-CD44-AA59CDD61402}"/>
                  </a:ext>
                </a:extLst>
              </p14:cNvPr>
              <p14:cNvContentPartPr/>
              <p14:nvPr/>
            </p14:nvContentPartPr>
            <p14:xfrm>
              <a:off x="5721796" y="3040822"/>
              <a:ext cx="360" cy="360"/>
            </p14:xfrm>
          </p:contentPart>
        </mc:Choice>
        <mc:Fallback xmlns="">
          <p:pic>
            <p:nvPicPr>
              <p:cNvPr id="47186" name="Ink 47185">
                <a:extLst>
                  <a:ext uri="{FF2B5EF4-FFF2-40B4-BE49-F238E27FC236}">
                    <a16:creationId xmlns:a16="http://schemas.microsoft.com/office/drawing/2014/main" id="{0049F301-2D98-81EA-CD44-AA59CDD61402}"/>
                  </a:ext>
                </a:extLst>
              </p:cNvPr>
              <p:cNvPicPr/>
              <p:nvPr/>
            </p:nvPicPr>
            <p:blipFill>
              <a:blip r:embed="rId123"/>
              <a:stretch>
                <a:fillRect/>
              </a:stretch>
            </p:blipFill>
            <p:spPr>
              <a:xfrm>
                <a:off x="5685796" y="300482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4">
            <p14:nvContentPartPr>
              <p14:cNvPr id="47187" name="Ink 47186">
                <a:extLst>
                  <a:ext uri="{FF2B5EF4-FFF2-40B4-BE49-F238E27FC236}">
                    <a16:creationId xmlns:a16="http://schemas.microsoft.com/office/drawing/2014/main" id="{30E82649-E50C-FE5C-9BBD-CD0642A0BCC6}"/>
                  </a:ext>
                </a:extLst>
              </p14:cNvPr>
              <p14:cNvContentPartPr/>
              <p14:nvPr/>
            </p14:nvContentPartPr>
            <p14:xfrm>
              <a:off x="5860036" y="2947942"/>
              <a:ext cx="360" cy="3240"/>
            </p14:xfrm>
          </p:contentPart>
        </mc:Choice>
        <mc:Fallback xmlns="">
          <p:pic>
            <p:nvPicPr>
              <p:cNvPr id="47187" name="Ink 47186">
                <a:extLst>
                  <a:ext uri="{FF2B5EF4-FFF2-40B4-BE49-F238E27FC236}">
                    <a16:creationId xmlns:a16="http://schemas.microsoft.com/office/drawing/2014/main" id="{30E82649-E50C-FE5C-9BBD-CD0642A0BCC6}"/>
                  </a:ext>
                </a:extLst>
              </p:cNvPr>
              <p:cNvPicPr/>
              <p:nvPr/>
            </p:nvPicPr>
            <p:blipFill>
              <a:blip r:embed="rId125"/>
              <a:stretch>
                <a:fillRect/>
              </a:stretch>
            </p:blipFill>
            <p:spPr>
              <a:xfrm>
                <a:off x="5824396" y="2912302"/>
                <a:ext cx="72000" cy="74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6">
            <p14:nvContentPartPr>
              <p14:cNvPr id="47188" name="Ink 47187">
                <a:extLst>
                  <a:ext uri="{FF2B5EF4-FFF2-40B4-BE49-F238E27FC236}">
                    <a16:creationId xmlns:a16="http://schemas.microsoft.com/office/drawing/2014/main" id="{0B3F7B0B-12CA-2C88-3FC5-72BDDBF10558}"/>
                  </a:ext>
                </a:extLst>
              </p14:cNvPr>
              <p14:cNvContentPartPr/>
              <p14:nvPr/>
            </p14:nvContentPartPr>
            <p14:xfrm>
              <a:off x="5846356" y="2625022"/>
              <a:ext cx="360" cy="360"/>
            </p14:xfrm>
          </p:contentPart>
        </mc:Choice>
        <mc:Fallback xmlns="">
          <p:pic>
            <p:nvPicPr>
              <p:cNvPr id="47188" name="Ink 47187">
                <a:extLst>
                  <a:ext uri="{FF2B5EF4-FFF2-40B4-BE49-F238E27FC236}">
                    <a16:creationId xmlns:a16="http://schemas.microsoft.com/office/drawing/2014/main" id="{0B3F7B0B-12CA-2C88-3FC5-72BDDBF10558}"/>
                  </a:ext>
                </a:extLst>
              </p:cNvPr>
              <p:cNvPicPr/>
              <p:nvPr/>
            </p:nvPicPr>
            <p:blipFill>
              <a:blip r:embed="rId127"/>
              <a:stretch>
                <a:fillRect/>
              </a:stretch>
            </p:blipFill>
            <p:spPr>
              <a:xfrm>
                <a:off x="5810356" y="258902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28">
            <p14:nvContentPartPr>
              <p14:cNvPr id="47189" name="Ink 47188">
                <a:extLst>
                  <a:ext uri="{FF2B5EF4-FFF2-40B4-BE49-F238E27FC236}">
                    <a16:creationId xmlns:a16="http://schemas.microsoft.com/office/drawing/2014/main" id="{F24169D5-8640-337E-330E-7A085223D910}"/>
                  </a:ext>
                </a:extLst>
              </p14:cNvPr>
              <p14:cNvContentPartPr/>
              <p14:nvPr/>
            </p14:nvContentPartPr>
            <p14:xfrm>
              <a:off x="6566716" y="3310822"/>
              <a:ext cx="360" cy="360"/>
            </p14:xfrm>
          </p:contentPart>
        </mc:Choice>
        <mc:Fallback xmlns="">
          <p:pic>
            <p:nvPicPr>
              <p:cNvPr id="47189" name="Ink 47188">
                <a:extLst>
                  <a:ext uri="{FF2B5EF4-FFF2-40B4-BE49-F238E27FC236}">
                    <a16:creationId xmlns:a16="http://schemas.microsoft.com/office/drawing/2014/main" id="{F24169D5-8640-337E-330E-7A085223D910}"/>
                  </a:ext>
                </a:extLst>
              </p:cNvPr>
              <p:cNvPicPr/>
              <p:nvPr/>
            </p:nvPicPr>
            <p:blipFill>
              <a:blip r:embed="rId129"/>
              <a:stretch>
                <a:fillRect/>
              </a:stretch>
            </p:blipFill>
            <p:spPr>
              <a:xfrm>
                <a:off x="6531076" y="327518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0">
            <p14:nvContentPartPr>
              <p14:cNvPr id="47190" name="Ink 47189">
                <a:extLst>
                  <a:ext uri="{FF2B5EF4-FFF2-40B4-BE49-F238E27FC236}">
                    <a16:creationId xmlns:a16="http://schemas.microsoft.com/office/drawing/2014/main" id="{C75128DD-C2F2-3E05-27C0-3FDB216DDCC2}"/>
                  </a:ext>
                </a:extLst>
              </p14:cNvPr>
              <p14:cNvContentPartPr/>
              <p14:nvPr/>
            </p14:nvContentPartPr>
            <p14:xfrm>
              <a:off x="6476716" y="3207142"/>
              <a:ext cx="360" cy="360"/>
            </p14:xfrm>
          </p:contentPart>
        </mc:Choice>
        <mc:Fallback xmlns="">
          <p:pic>
            <p:nvPicPr>
              <p:cNvPr id="47190" name="Ink 47189">
                <a:extLst>
                  <a:ext uri="{FF2B5EF4-FFF2-40B4-BE49-F238E27FC236}">
                    <a16:creationId xmlns:a16="http://schemas.microsoft.com/office/drawing/2014/main" id="{C75128DD-C2F2-3E05-27C0-3FDB216DDCC2}"/>
                  </a:ext>
                </a:extLst>
              </p:cNvPr>
              <p:cNvPicPr/>
              <p:nvPr/>
            </p:nvPicPr>
            <p:blipFill>
              <a:blip r:embed="rId131"/>
              <a:stretch>
                <a:fillRect/>
              </a:stretch>
            </p:blipFill>
            <p:spPr>
              <a:xfrm>
                <a:off x="6440716" y="317114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2">
            <p14:nvContentPartPr>
              <p14:cNvPr id="47191" name="Ink 47190">
                <a:extLst>
                  <a:ext uri="{FF2B5EF4-FFF2-40B4-BE49-F238E27FC236}">
                    <a16:creationId xmlns:a16="http://schemas.microsoft.com/office/drawing/2014/main" id="{A2A177B6-8BB0-300B-674D-BFD4D8634A86}"/>
                  </a:ext>
                </a:extLst>
              </p14:cNvPr>
              <p14:cNvContentPartPr/>
              <p14:nvPr/>
            </p14:nvContentPartPr>
            <p14:xfrm>
              <a:off x="5842036" y="3619702"/>
              <a:ext cx="4680" cy="3240"/>
            </p14:xfrm>
          </p:contentPart>
        </mc:Choice>
        <mc:Fallback xmlns="">
          <p:pic>
            <p:nvPicPr>
              <p:cNvPr id="47191" name="Ink 47190">
                <a:extLst>
                  <a:ext uri="{FF2B5EF4-FFF2-40B4-BE49-F238E27FC236}">
                    <a16:creationId xmlns:a16="http://schemas.microsoft.com/office/drawing/2014/main" id="{A2A177B6-8BB0-300B-674D-BFD4D8634A86}"/>
                  </a:ext>
                </a:extLst>
              </p:cNvPr>
              <p:cNvPicPr/>
              <p:nvPr/>
            </p:nvPicPr>
            <p:blipFill>
              <a:blip r:embed="rId133"/>
              <a:stretch>
                <a:fillRect/>
              </a:stretch>
            </p:blipFill>
            <p:spPr>
              <a:xfrm>
                <a:off x="5806396" y="3584062"/>
                <a:ext cx="76320" cy="74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4">
            <p14:nvContentPartPr>
              <p14:cNvPr id="47192" name="Ink 47191">
                <a:extLst>
                  <a:ext uri="{FF2B5EF4-FFF2-40B4-BE49-F238E27FC236}">
                    <a16:creationId xmlns:a16="http://schemas.microsoft.com/office/drawing/2014/main" id="{EFD4E45E-4B16-5D33-A31D-46C2A9792F3D}"/>
                  </a:ext>
                </a:extLst>
              </p14:cNvPr>
              <p14:cNvContentPartPr/>
              <p14:nvPr/>
            </p14:nvContentPartPr>
            <p14:xfrm>
              <a:off x="5790916" y="3317662"/>
              <a:ext cx="360" cy="360"/>
            </p14:xfrm>
          </p:contentPart>
        </mc:Choice>
        <mc:Fallback xmlns="">
          <p:pic>
            <p:nvPicPr>
              <p:cNvPr id="47192" name="Ink 47191">
                <a:extLst>
                  <a:ext uri="{FF2B5EF4-FFF2-40B4-BE49-F238E27FC236}">
                    <a16:creationId xmlns:a16="http://schemas.microsoft.com/office/drawing/2014/main" id="{EFD4E45E-4B16-5D33-A31D-46C2A9792F3D}"/>
                  </a:ext>
                </a:extLst>
              </p:cNvPr>
              <p:cNvPicPr/>
              <p:nvPr/>
            </p:nvPicPr>
            <p:blipFill>
              <a:blip r:embed="rId135"/>
              <a:stretch>
                <a:fillRect/>
              </a:stretch>
            </p:blipFill>
            <p:spPr>
              <a:xfrm>
                <a:off x="5755276" y="328202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6">
            <p14:nvContentPartPr>
              <p14:cNvPr id="47193" name="Ink 47192">
                <a:extLst>
                  <a:ext uri="{FF2B5EF4-FFF2-40B4-BE49-F238E27FC236}">
                    <a16:creationId xmlns:a16="http://schemas.microsoft.com/office/drawing/2014/main" id="{313DB7A6-17BF-DFE7-6A40-131991FB389E}"/>
                  </a:ext>
                </a:extLst>
              </p14:cNvPr>
              <p14:cNvContentPartPr/>
              <p14:nvPr/>
            </p14:nvContentPartPr>
            <p14:xfrm>
              <a:off x="6608476" y="3913822"/>
              <a:ext cx="360" cy="360"/>
            </p14:xfrm>
          </p:contentPart>
        </mc:Choice>
        <mc:Fallback xmlns="">
          <p:pic>
            <p:nvPicPr>
              <p:cNvPr id="47193" name="Ink 47192">
                <a:extLst>
                  <a:ext uri="{FF2B5EF4-FFF2-40B4-BE49-F238E27FC236}">
                    <a16:creationId xmlns:a16="http://schemas.microsoft.com/office/drawing/2014/main" id="{313DB7A6-17BF-DFE7-6A40-131991FB389E}"/>
                  </a:ext>
                </a:extLst>
              </p:cNvPr>
              <p:cNvPicPr/>
              <p:nvPr/>
            </p:nvPicPr>
            <p:blipFill>
              <a:blip r:embed="rId137"/>
              <a:stretch>
                <a:fillRect/>
              </a:stretch>
            </p:blipFill>
            <p:spPr>
              <a:xfrm>
                <a:off x="6572476" y="387782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8">
            <p14:nvContentPartPr>
              <p14:cNvPr id="47194" name="Ink 47193">
                <a:extLst>
                  <a:ext uri="{FF2B5EF4-FFF2-40B4-BE49-F238E27FC236}">
                    <a16:creationId xmlns:a16="http://schemas.microsoft.com/office/drawing/2014/main" id="{EEF009E4-252E-BCB7-D182-DC58ECF7ADB7}"/>
                  </a:ext>
                </a:extLst>
              </p14:cNvPr>
              <p14:cNvContentPartPr/>
              <p14:nvPr/>
            </p14:nvContentPartPr>
            <p14:xfrm>
              <a:off x="6705316" y="3660022"/>
              <a:ext cx="5760" cy="11520"/>
            </p14:xfrm>
          </p:contentPart>
        </mc:Choice>
        <mc:Fallback xmlns="">
          <p:pic>
            <p:nvPicPr>
              <p:cNvPr id="47194" name="Ink 47193">
                <a:extLst>
                  <a:ext uri="{FF2B5EF4-FFF2-40B4-BE49-F238E27FC236}">
                    <a16:creationId xmlns:a16="http://schemas.microsoft.com/office/drawing/2014/main" id="{EEF009E4-252E-BCB7-D182-DC58ECF7ADB7}"/>
                  </a:ext>
                </a:extLst>
              </p:cNvPr>
              <p:cNvPicPr/>
              <p:nvPr/>
            </p:nvPicPr>
            <p:blipFill>
              <a:blip r:embed="rId139"/>
              <a:stretch>
                <a:fillRect/>
              </a:stretch>
            </p:blipFill>
            <p:spPr>
              <a:xfrm>
                <a:off x="6669316" y="3624022"/>
                <a:ext cx="77400" cy="831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0">
            <p14:nvContentPartPr>
              <p14:cNvPr id="47195" name="Ink 47194">
                <a:extLst>
                  <a:ext uri="{FF2B5EF4-FFF2-40B4-BE49-F238E27FC236}">
                    <a16:creationId xmlns:a16="http://schemas.microsoft.com/office/drawing/2014/main" id="{10453FC1-D791-9545-F689-DCD0EA9F62A6}"/>
                  </a:ext>
                </a:extLst>
              </p14:cNvPr>
              <p14:cNvContentPartPr/>
              <p14:nvPr/>
            </p14:nvContentPartPr>
            <p14:xfrm>
              <a:off x="6684436" y="3345382"/>
              <a:ext cx="360" cy="360"/>
            </p14:xfrm>
          </p:contentPart>
        </mc:Choice>
        <mc:Fallback xmlns="">
          <p:pic>
            <p:nvPicPr>
              <p:cNvPr id="47195" name="Ink 47194">
                <a:extLst>
                  <a:ext uri="{FF2B5EF4-FFF2-40B4-BE49-F238E27FC236}">
                    <a16:creationId xmlns:a16="http://schemas.microsoft.com/office/drawing/2014/main" id="{10453FC1-D791-9545-F689-DCD0EA9F62A6}"/>
                  </a:ext>
                </a:extLst>
              </p:cNvPr>
              <p:cNvPicPr/>
              <p:nvPr/>
            </p:nvPicPr>
            <p:blipFill>
              <a:blip r:embed="rId141"/>
              <a:stretch>
                <a:fillRect/>
              </a:stretch>
            </p:blipFill>
            <p:spPr>
              <a:xfrm>
                <a:off x="6648796" y="330974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2">
            <p14:nvContentPartPr>
              <p14:cNvPr id="47196" name="Ink 47195">
                <a:extLst>
                  <a:ext uri="{FF2B5EF4-FFF2-40B4-BE49-F238E27FC236}">
                    <a16:creationId xmlns:a16="http://schemas.microsoft.com/office/drawing/2014/main" id="{29169912-F60E-BEEA-1447-2949A9171EE2}"/>
                  </a:ext>
                </a:extLst>
              </p14:cNvPr>
              <p14:cNvContentPartPr/>
              <p14:nvPr/>
            </p14:nvContentPartPr>
            <p14:xfrm>
              <a:off x="4876516" y="3255382"/>
              <a:ext cx="360" cy="360"/>
            </p14:xfrm>
          </p:contentPart>
        </mc:Choice>
        <mc:Fallback xmlns="">
          <p:pic>
            <p:nvPicPr>
              <p:cNvPr id="47196" name="Ink 47195">
                <a:extLst>
                  <a:ext uri="{FF2B5EF4-FFF2-40B4-BE49-F238E27FC236}">
                    <a16:creationId xmlns:a16="http://schemas.microsoft.com/office/drawing/2014/main" id="{29169912-F60E-BEEA-1447-2949A9171EE2}"/>
                  </a:ext>
                </a:extLst>
              </p:cNvPr>
              <p:cNvPicPr/>
              <p:nvPr/>
            </p:nvPicPr>
            <p:blipFill>
              <a:blip r:embed="rId143"/>
              <a:stretch>
                <a:fillRect/>
              </a:stretch>
            </p:blipFill>
            <p:spPr>
              <a:xfrm>
                <a:off x="4840516" y="321974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4">
            <p14:nvContentPartPr>
              <p14:cNvPr id="47197" name="Ink 47196">
                <a:extLst>
                  <a:ext uri="{FF2B5EF4-FFF2-40B4-BE49-F238E27FC236}">
                    <a16:creationId xmlns:a16="http://schemas.microsoft.com/office/drawing/2014/main" id="{2657F3FC-5AF1-4F7D-5F26-9C01AA3FC08C}"/>
                  </a:ext>
                </a:extLst>
              </p14:cNvPr>
              <p14:cNvContentPartPr/>
              <p14:nvPr/>
            </p14:nvContentPartPr>
            <p14:xfrm>
              <a:off x="4807036" y="3504862"/>
              <a:ext cx="360" cy="360"/>
            </p14:xfrm>
          </p:contentPart>
        </mc:Choice>
        <mc:Fallback xmlns="">
          <p:pic>
            <p:nvPicPr>
              <p:cNvPr id="47197" name="Ink 47196">
                <a:extLst>
                  <a:ext uri="{FF2B5EF4-FFF2-40B4-BE49-F238E27FC236}">
                    <a16:creationId xmlns:a16="http://schemas.microsoft.com/office/drawing/2014/main" id="{2657F3FC-5AF1-4F7D-5F26-9C01AA3FC08C}"/>
                  </a:ext>
                </a:extLst>
              </p:cNvPr>
              <p:cNvPicPr/>
              <p:nvPr/>
            </p:nvPicPr>
            <p:blipFill>
              <a:blip r:embed="rId145"/>
              <a:stretch>
                <a:fillRect/>
              </a:stretch>
            </p:blipFill>
            <p:spPr>
              <a:xfrm>
                <a:off x="4771396" y="346922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6">
            <p14:nvContentPartPr>
              <p14:cNvPr id="47198" name="Ink 47197">
                <a:extLst>
                  <a:ext uri="{FF2B5EF4-FFF2-40B4-BE49-F238E27FC236}">
                    <a16:creationId xmlns:a16="http://schemas.microsoft.com/office/drawing/2014/main" id="{F5269F45-F88F-E9DE-41A8-CE6D4057AA75}"/>
                  </a:ext>
                </a:extLst>
              </p14:cNvPr>
              <p14:cNvContentPartPr/>
              <p14:nvPr/>
            </p14:nvContentPartPr>
            <p14:xfrm>
              <a:off x="5174596" y="3536902"/>
              <a:ext cx="360" cy="3240"/>
            </p14:xfrm>
          </p:contentPart>
        </mc:Choice>
        <mc:Fallback xmlns="">
          <p:pic>
            <p:nvPicPr>
              <p:cNvPr id="47198" name="Ink 47197">
                <a:extLst>
                  <a:ext uri="{FF2B5EF4-FFF2-40B4-BE49-F238E27FC236}">
                    <a16:creationId xmlns:a16="http://schemas.microsoft.com/office/drawing/2014/main" id="{F5269F45-F88F-E9DE-41A8-CE6D4057AA75}"/>
                  </a:ext>
                </a:extLst>
              </p:cNvPr>
              <p:cNvPicPr/>
              <p:nvPr/>
            </p:nvPicPr>
            <p:blipFill>
              <a:blip r:embed="rId147"/>
              <a:stretch>
                <a:fillRect/>
              </a:stretch>
            </p:blipFill>
            <p:spPr>
              <a:xfrm>
                <a:off x="5138596" y="3500902"/>
                <a:ext cx="72000" cy="748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48">
            <p14:nvContentPartPr>
              <p14:cNvPr id="47199" name="Ink 47198">
                <a:extLst>
                  <a:ext uri="{FF2B5EF4-FFF2-40B4-BE49-F238E27FC236}">
                    <a16:creationId xmlns:a16="http://schemas.microsoft.com/office/drawing/2014/main" id="{52E0FB14-3CB9-A467-908F-E4A44260B146}"/>
                  </a:ext>
                </a:extLst>
              </p14:cNvPr>
              <p14:cNvContentPartPr/>
              <p14:nvPr/>
            </p14:nvContentPartPr>
            <p14:xfrm>
              <a:off x="5354596" y="3019942"/>
              <a:ext cx="360" cy="360"/>
            </p14:xfrm>
          </p:contentPart>
        </mc:Choice>
        <mc:Fallback xmlns="">
          <p:pic>
            <p:nvPicPr>
              <p:cNvPr id="47199" name="Ink 47198">
                <a:extLst>
                  <a:ext uri="{FF2B5EF4-FFF2-40B4-BE49-F238E27FC236}">
                    <a16:creationId xmlns:a16="http://schemas.microsoft.com/office/drawing/2014/main" id="{52E0FB14-3CB9-A467-908F-E4A44260B146}"/>
                  </a:ext>
                </a:extLst>
              </p:cNvPr>
              <p:cNvPicPr/>
              <p:nvPr/>
            </p:nvPicPr>
            <p:blipFill>
              <a:blip r:embed="rId149"/>
              <a:stretch>
                <a:fillRect/>
              </a:stretch>
            </p:blipFill>
            <p:spPr>
              <a:xfrm>
                <a:off x="5318596" y="298430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0">
            <p14:nvContentPartPr>
              <p14:cNvPr id="47200" name="Ink 47199">
                <a:extLst>
                  <a:ext uri="{FF2B5EF4-FFF2-40B4-BE49-F238E27FC236}">
                    <a16:creationId xmlns:a16="http://schemas.microsoft.com/office/drawing/2014/main" id="{14C9E799-AE18-9698-9C69-E2A1A3246BA9}"/>
                  </a:ext>
                </a:extLst>
              </p14:cNvPr>
              <p14:cNvContentPartPr/>
              <p14:nvPr/>
            </p14:nvContentPartPr>
            <p14:xfrm>
              <a:off x="5645476" y="2832742"/>
              <a:ext cx="360" cy="360"/>
            </p14:xfrm>
          </p:contentPart>
        </mc:Choice>
        <mc:Fallback xmlns="">
          <p:pic>
            <p:nvPicPr>
              <p:cNvPr id="47200" name="Ink 47199">
                <a:extLst>
                  <a:ext uri="{FF2B5EF4-FFF2-40B4-BE49-F238E27FC236}">
                    <a16:creationId xmlns:a16="http://schemas.microsoft.com/office/drawing/2014/main" id="{14C9E799-AE18-9698-9C69-E2A1A3246BA9}"/>
                  </a:ext>
                </a:extLst>
              </p:cNvPr>
              <p:cNvPicPr/>
              <p:nvPr/>
            </p:nvPicPr>
            <p:blipFill>
              <a:blip r:embed="rId151"/>
              <a:stretch>
                <a:fillRect/>
              </a:stretch>
            </p:blipFill>
            <p:spPr>
              <a:xfrm>
                <a:off x="5609476" y="279710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2">
            <p14:nvContentPartPr>
              <p14:cNvPr id="47201" name="Ink 47200">
                <a:extLst>
                  <a:ext uri="{FF2B5EF4-FFF2-40B4-BE49-F238E27FC236}">
                    <a16:creationId xmlns:a16="http://schemas.microsoft.com/office/drawing/2014/main" id="{38BE0FB7-1E1A-FBEB-BBDC-CFB45ED24CA0}"/>
                  </a:ext>
                </a:extLst>
              </p14:cNvPr>
              <p14:cNvContentPartPr/>
              <p14:nvPr/>
            </p14:nvContentPartPr>
            <p14:xfrm>
              <a:off x="6040396" y="4107862"/>
              <a:ext cx="360" cy="360"/>
            </p14:xfrm>
          </p:contentPart>
        </mc:Choice>
        <mc:Fallback xmlns="">
          <p:pic>
            <p:nvPicPr>
              <p:cNvPr id="47201" name="Ink 47200">
                <a:extLst>
                  <a:ext uri="{FF2B5EF4-FFF2-40B4-BE49-F238E27FC236}">
                    <a16:creationId xmlns:a16="http://schemas.microsoft.com/office/drawing/2014/main" id="{38BE0FB7-1E1A-FBEB-BBDC-CFB45ED24CA0}"/>
                  </a:ext>
                </a:extLst>
              </p:cNvPr>
              <p:cNvPicPr/>
              <p:nvPr/>
            </p:nvPicPr>
            <p:blipFill>
              <a:blip r:embed="rId153"/>
              <a:stretch>
                <a:fillRect/>
              </a:stretch>
            </p:blipFill>
            <p:spPr>
              <a:xfrm>
                <a:off x="6004396" y="407186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4">
            <p14:nvContentPartPr>
              <p14:cNvPr id="47202" name="Ink 47201">
                <a:extLst>
                  <a:ext uri="{FF2B5EF4-FFF2-40B4-BE49-F238E27FC236}">
                    <a16:creationId xmlns:a16="http://schemas.microsoft.com/office/drawing/2014/main" id="{46E5D713-7509-DEC2-1ACC-7AB2A26E1724}"/>
                  </a:ext>
                </a:extLst>
              </p14:cNvPr>
              <p14:cNvContentPartPr/>
              <p14:nvPr/>
            </p14:nvContentPartPr>
            <p14:xfrm>
              <a:off x="6047236" y="4356982"/>
              <a:ext cx="360" cy="360"/>
            </p14:xfrm>
          </p:contentPart>
        </mc:Choice>
        <mc:Fallback xmlns="">
          <p:pic>
            <p:nvPicPr>
              <p:cNvPr id="47202" name="Ink 47201">
                <a:extLst>
                  <a:ext uri="{FF2B5EF4-FFF2-40B4-BE49-F238E27FC236}">
                    <a16:creationId xmlns:a16="http://schemas.microsoft.com/office/drawing/2014/main" id="{46E5D713-7509-DEC2-1ACC-7AB2A26E1724}"/>
                  </a:ext>
                </a:extLst>
              </p:cNvPr>
              <p:cNvPicPr/>
              <p:nvPr/>
            </p:nvPicPr>
            <p:blipFill>
              <a:blip r:embed="rId155"/>
              <a:stretch>
                <a:fillRect/>
              </a:stretch>
            </p:blipFill>
            <p:spPr>
              <a:xfrm>
                <a:off x="6011596" y="432098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6">
            <p14:nvContentPartPr>
              <p14:cNvPr id="47203" name="Ink 47202">
                <a:extLst>
                  <a:ext uri="{FF2B5EF4-FFF2-40B4-BE49-F238E27FC236}">
                    <a16:creationId xmlns:a16="http://schemas.microsoft.com/office/drawing/2014/main" id="{76472B87-C194-55D0-638A-32E566A87F06}"/>
                  </a:ext>
                </a:extLst>
              </p14:cNvPr>
              <p14:cNvContentPartPr/>
              <p14:nvPr/>
            </p14:nvContentPartPr>
            <p14:xfrm>
              <a:off x="5784076" y="4370662"/>
              <a:ext cx="360" cy="7200"/>
            </p14:xfrm>
          </p:contentPart>
        </mc:Choice>
        <mc:Fallback xmlns="">
          <p:pic>
            <p:nvPicPr>
              <p:cNvPr id="47203" name="Ink 47202">
                <a:extLst>
                  <a:ext uri="{FF2B5EF4-FFF2-40B4-BE49-F238E27FC236}">
                    <a16:creationId xmlns:a16="http://schemas.microsoft.com/office/drawing/2014/main" id="{76472B87-C194-55D0-638A-32E566A87F06}"/>
                  </a:ext>
                </a:extLst>
              </p:cNvPr>
              <p:cNvPicPr/>
              <p:nvPr/>
            </p:nvPicPr>
            <p:blipFill>
              <a:blip r:embed="rId157"/>
              <a:stretch>
                <a:fillRect/>
              </a:stretch>
            </p:blipFill>
            <p:spPr>
              <a:xfrm>
                <a:off x="5748076" y="4335022"/>
                <a:ext cx="72000" cy="788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8">
            <p14:nvContentPartPr>
              <p14:cNvPr id="47204" name="Ink 47203">
                <a:extLst>
                  <a:ext uri="{FF2B5EF4-FFF2-40B4-BE49-F238E27FC236}">
                    <a16:creationId xmlns:a16="http://schemas.microsoft.com/office/drawing/2014/main" id="{581DB3AB-EB3E-9FC3-90E9-62FDB50BC021}"/>
                  </a:ext>
                </a:extLst>
              </p14:cNvPr>
              <p14:cNvContentPartPr/>
              <p14:nvPr/>
            </p14:nvContentPartPr>
            <p14:xfrm>
              <a:off x="5763196" y="3872062"/>
              <a:ext cx="360" cy="360"/>
            </p14:xfrm>
          </p:contentPart>
        </mc:Choice>
        <mc:Fallback xmlns="">
          <p:pic>
            <p:nvPicPr>
              <p:cNvPr id="47204" name="Ink 47203">
                <a:extLst>
                  <a:ext uri="{FF2B5EF4-FFF2-40B4-BE49-F238E27FC236}">
                    <a16:creationId xmlns:a16="http://schemas.microsoft.com/office/drawing/2014/main" id="{581DB3AB-EB3E-9FC3-90E9-62FDB50BC021}"/>
                  </a:ext>
                </a:extLst>
              </p:cNvPr>
              <p:cNvPicPr/>
              <p:nvPr/>
            </p:nvPicPr>
            <p:blipFill>
              <a:blip r:embed="rId159"/>
              <a:stretch>
                <a:fillRect/>
              </a:stretch>
            </p:blipFill>
            <p:spPr>
              <a:xfrm>
                <a:off x="5727556" y="383606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0">
            <p14:nvContentPartPr>
              <p14:cNvPr id="47205" name="Ink 47204">
                <a:extLst>
                  <a:ext uri="{FF2B5EF4-FFF2-40B4-BE49-F238E27FC236}">
                    <a16:creationId xmlns:a16="http://schemas.microsoft.com/office/drawing/2014/main" id="{94071719-38B6-399C-0F26-3E19EED5A7D3}"/>
                  </a:ext>
                </a:extLst>
              </p14:cNvPr>
              <p14:cNvContentPartPr/>
              <p14:nvPr/>
            </p14:nvContentPartPr>
            <p14:xfrm>
              <a:off x="5312836" y="3886102"/>
              <a:ext cx="360" cy="360"/>
            </p14:xfrm>
          </p:contentPart>
        </mc:Choice>
        <mc:Fallback xmlns="">
          <p:pic>
            <p:nvPicPr>
              <p:cNvPr id="47205" name="Ink 47204">
                <a:extLst>
                  <a:ext uri="{FF2B5EF4-FFF2-40B4-BE49-F238E27FC236}">
                    <a16:creationId xmlns:a16="http://schemas.microsoft.com/office/drawing/2014/main" id="{94071719-38B6-399C-0F26-3E19EED5A7D3}"/>
                  </a:ext>
                </a:extLst>
              </p:cNvPr>
              <p:cNvPicPr/>
              <p:nvPr/>
            </p:nvPicPr>
            <p:blipFill>
              <a:blip r:embed="rId161"/>
              <a:stretch>
                <a:fillRect/>
              </a:stretch>
            </p:blipFill>
            <p:spPr>
              <a:xfrm>
                <a:off x="5277196" y="385010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2">
            <p14:nvContentPartPr>
              <p14:cNvPr id="47206" name="Ink 47205">
                <a:extLst>
                  <a:ext uri="{FF2B5EF4-FFF2-40B4-BE49-F238E27FC236}">
                    <a16:creationId xmlns:a16="http://schemas.microsoft.com/office/drawing/2014/main" id="{73A1C6E4-6CB7-6370-8234-10886E2FAAD3}"/>
                  </a:ext>
                </a:extLst>
              </p14:cNvPr>
              <p14:cNvContentPartPr/>
              <p14:nvPr/>
            </p14:nvContentPartPr>
            <p14:xfrm>
              <a:off x="5125996" y="4183822"/>
              <a:ext cx="360" cy="360"/>
            </p14:xfrm>
          </p:contentPart>
        </mc:Choice>
        <mc:Fallback xmlns="">
          <p:pic>
            <p:nvPicPr>
              <p:cNvPr id="47206" name="Ink 47205">
                <a:extLst>
                  <a:ext uri="{FF2B5EF4-FFF2-40B4-BE49-F238E27FC236}">
                    <a16:creationId xmlns:a16="http://schemas.microsoft.com/office/drawing/2014/main" id="{73A1C6E4-6CB7-6370-8234-10886E2FAAD3}"/>
                  </a:ext>
                </a:extLst>
              </p:cNvPr>
              <p:cNvPicPr/>
              <p:nvPr/>
            </p:nvPicPr>
            <p:blipFill>
              <a:blip r:embed="rId163"/>
              <a:stretch>
                <a:fillRect/>
              </a:stretch>
            </p:blipFill>
            <p:spPr>
              <a:xfrm>
                <a:off x="5089996" y="4148182"/>
                <a:ext cx="72000" cy="72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4">
            <p14:nvContentPartPr>
              <p14:cNvPr id="47207" name="Ink 47206">
                <a:extLst>
                  <a:ext uri="{FF2B5EF4-FFF2-40B4-BE49-F238E27FC236}">
                    <a16:creationId xmlns:a16="http://schemas.microsoft.com/office/drawing/2014/main" id="{0108B830-C768-5C54-DDC5-16595370F228}"/>
                  </a:ext>
                </a:extLst>
              </p14:cNvPr>
              <p14:cNvContentPartPr/>
              <p14:nvPr/>
            </p14:nvContentPartPr>
            <p14:xfrm>
              <a:off x="6343516" y="4151422"/>
              <a:ext cx="15840" cy="18720"/>
            </p14:xfrm>
          </p:contentPart>
        </mc:Choice>
        <mc:Fallback xmlns="">
          <p:pic>
            <p:nvPicPr>
              <p:cNvPr id="47207" name="Ink 47206">
                <a:extLst>
                  <a:ext uri="{FF2B5EF4-FFF2-40B4-BE49-F238E27FC236}">
                    <a16:creationId xmlns:a16="http://schemas.microsoft.com/office/drawing/2014/main" id="{0108B830-C768-5C54-DDC5-16595370F228}"/>
                  </a:ext>
                </a:extLst>
              </p:cNvPr>
              <p:cNvPicPr/>
              <p:nvPr/>
            </p:nvPicPr>
            <p:blipFill>
              <a:blip r:embed="rId165"/>
              <a:stretch>
                <a:fillRect/>
              </a:stretch>
            </p:blipFill>
            <p:spPr>
              <a:xfrm>
                <a:off x="6307516" y="4115782"/>
                <a:ext cx="87480" cy="90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66">
            <p14:nvContentPartPr>
              <p14:cNvPr id="47208" name="Ink 47207">
                <a:extLst>
                  <a:ext uri="{FF2B5EF4-FFF2-40B4-BE49-F238E27FC236}">
                    <a16:creationId xmlns:a16="http://schemas.microsoft.com/office/drawing/2014/main" id="{14F83494-160C-8D23-01A6-3A8BCC18A31F}"/>
                  </a:ext>
                </a:extLst>
              </p14:cNvPr>
              <p14:cNvContentPartPr/>
              <p14:nvPr/>
            </p14:nvContentPartPr>
            <p14:xfrm>
              <a:off x="6185836" y="3733462"/>
              <a:ext cx="360" cy="360"/>
            </p14:xfrm>
          </p:contentPart>
        </mc:Choice>
        <mc:Fallback xmlns="">
          <p:pic>
            <p:nvPicPr>
              <p:cNvPr id="47208" name="Ink 47207">
                <a:extLst>
                  <a:ext uri="{FF2B5EF4-FFF2-40B4-BE49-F238E27FC236}">
                    <a16:creationId xmlns:a16="http://schemas.microsoft.com/office/drawing/2014/main" id="{14F83494-160C-8D23-01A6-3A8BCC18A31F}"/>
                  </a:ext>
                </a:extLst>
              </p:cNvPr>
              <p:cNvPicPr/>
              <p:nvPr/>
            </p:nvPicPr>
            <p:blipFill>
              <a:blip r:embed="rId167"/>
              <a:stretch>
                <a:fillRect/>
              </a:stretch>
            </p:blipFill>
            <p:spPr>
              <a:xfrm>
                <a:off x="6149836" y="3697822"/>
                <a:ext cx="72000" cy="72000"/>
              </a:xfrm>
              <a:prstGeom prst="rect">
                <a:avLst/>
              </a:prstGeom>
            </p:spPr>
          </p:pic>
        </mc:Fallback>
      </mc:AlternateContent>
    </p:spTree>
    <p:extLst>
      <p:ext uri="{BB962C8B-B14F-4D97-AF65-F5344CB8AC3E}">
        <p14:creationId xmlns:p14="http://schemas.microsoft.com/office/powerpoint/2010/main" val="32748977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5E0A6-E62C-455C-B4BD-646A1EB10DE0}"/>
              </a:ext>
            </a:extLst>
          </p:cNvPr>
          <p:cNvSpPr>
            <a:spLocks noGrp="1"/>
          </p:cNvSpPr>
          <p:nvPr>
            <p:ph type="title"/>
          </p:nvPr>
        </p:nvSpPr>
        <p:spPr/>
        <p:txBody>
          <a:bodyPr>
            <a:normAutofit/>
          </a:bodyPr>
          <a:lstStyle/>
          <a:p>
            <a:r>
              <a:rPr lang="en-US" sz="3600" dirty="0"/>
              <a:t>Modeling Solubility Constraints</a:t>
            </a:r>
          </a:p>
        </p:txBody>
      </p:sp>
      <p:sp>
        <p:nvSpPr>
          <p:cNvPr id="3" name="Content Placeholder 2">
            <a:extLst>
              <a:ext uri="{FF2B5EF4-FFF2-40B4-BE49-F238E27FC236}">
                <a16:creationId xmlns:a16="http://schemas.microsoft.com/office/drawing/2014/main" id="{D25891A5-DA7E-4313-BE57-ACB04FFAA2F3}"/>
              </a:ext>
            </a:extLst>
          </p:cNvPr>
          <p:cNvSpPr>
            <a:spLocks noGrp="1"/>
          </p:cNvSpPr>
          <p:nvPr>
            <p:ph idx="1"/>
          </p:nvPr>
        </p:nvSpPr>
        <p:spPr>
          <a:xfrm>
            <a:off x="429087" y="1387476"/>
            <a:ext cx="10515600" cy="1161793"/>
          </a:xfrm>
        </p:spPr>
        <p:txBody>
          <a:bodyPr>
            <a:noAutofit/>
          </a:bodyPr>
          <a:lstStyle/>
          <a:p>
            <a:pPr marL="576072" indent="-347472">
              <a:buClr>
                <a:schemeClr val="bg2"/>
              </a:buClr>
            </a:pPr>
            <a:r>
              <a:rPr lang="en-US" sz="2400" dirty="0"/>
              <a:t>Many species have solubility constraints (they precipitate out of solution at high concentrations, forming a solid).</a:t>
            </a:r>
          </a:p>
          <a:p>
            <a:pPr marL="576072" indent="-347472">
              <a:buClr>
                <a:schemeClr val="bg2"/>
              </a:buClr>
            </a:pPr>
            <a:r>
              <a:rPr lang="en-US" sz="2400" dirty="0"/>
              <a:t>In some cases representing this kind of process in a pond or reservoir requires detailed geochemical modelling (e.g., linking GoldSim dynamically to a code like </a:t>
            </a:r>
            <a:r>
              <a:rPr lang="en-US" sz="2400" dirty="0" err="1"/>
              <a:t>PHREEQC</a:t>
            </a:r>
            <a:r>
              <a:rPr lang="en-US" sz="2400" dirty="0"/>
              <a:t>).</a:t>
            </a:r>
          </a:p>
          <a:p>
            <a:pPr marL="576072" indent="-347472">
              <a:buClr>
                <a:schemeClr val="bg2"/>
              </a:buClr>
            </a:pPr>
            <a:r>
              <a:rPr lang="en-US" sz="2400" dirty="0"/>
              <a:t>In some cases, however, you can use a simpler approach in which you simply specify a </a:t>
            </a:r>
            <a:r>
              <a:rPr lang="en-US" sz="2400" dirty="0">
                <a:solidFill>
                  <a:srgbClr val="FF0000"/>
                </a:solidFill>
              </a:rPr>
              <a:t>solubility limit </a:t>
            </a:r>
            <a:r>
              <a:rPr lang="en-US" sz="2400" dirty="0"/>
              <a:t>for a species.  GoldSim supports this.</a:t>
            </a:r>
            <a:endParaRPr lang="en-US" sz="1850" dirty="0"/>
          </a:p>
        </p:txBody>
      </p:sp>
      <p:sp>
        <p:nvSpPr>
          <p:cNvPr id="4" name="Footer Placeholder 3">
            <a:extLst>
              <a:ext uri="{FF2B5EF4-FFF2-40B4-BE49-F238E27FC236}">
                <a16:creationId xmlns:a16="http://schemas.microsoft.com/office/drawing/2014/main" id="{D0B3B6E7-0B14-441A-95E2-65BA6A970350}"/>
              </a:ext>
            </a:extLst>
          </p:cNvPr>
          <p:cNvSpPr>
            <a:spLocks noGrp="1"/>
          </p:cNvSpPr>
          <p:nvPr>
            <p:ph type="ftr" sz="quarter" idx="11"/>
          </p:nvPr>
        </p:nvSpPr>
        <p:spPr/>
        <p:txBody>
          <a:bodyPr/>
          <a:lstStyle/>
          <a:p>
            <a:r>
              <a:rPr lang="en-US" dirty="0"/>
              <a:t>© GoldSim Technology Group LLC, 2025</a:t>
            </a:r>
          </a:p>
        </p:txBody>
      </p:sp>
    </p:spTree>
    <p:extLst>
      <p:ext uri="{BB962C8B-B14F-4D97-AF65-F5344CB8AC3E}">
        <p14:creationId xmlns:p14="http://schemas.microsoft.com/office/powerpoint/2010/main" val="880592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62FC9-ED01-57D1-9636-23A10B570463}"/>
            </a:ext>
          </a:extLst>
        </p:cNvPr>
        <p:cNvGrpSpPr/>
        <p:nvPr/>
      </p:nvGrpSpPr>
      <p:grpSpPr>
        <a:xfrm>
          <a:off x="0" y="0"/>
          <a:ext cx="0" cy="0"/>
          <a:chOff x="0" y="0"/>
          <a:chExt cx="0" cy="0"/>
        </a:xfrm>
      </p:grpSpPr>
      <p:sp>
        <p:nvSpPr>
          <p:cNvPr id="47106" name="Rectangle 2">
            <a:extLst>
              <a:ext uri="{FF2B5EF4-FFF2-40B4-BE49-F238E27FC236}">
                <a16:creationId xmlns:a16="http://schemas.microsoft.com/office/drawing/2014/main" id="{4ECE4C4B-2A85-2F20-E614-4A5772C2A00F}"/>
              </a:ext>
            </a:extLst>
          </p:cNvPr>
          <p:cNvSpPr>
            <a:spLocks noGrp="1" noChangeArrowheads="1"/>
          </p:cNvSpPr>
          <p:nvPr>
            <p:ph type="title"/>
          </p:nvPr>
        </p:nvSpPr>
        <p:spPr>
          <a:xfrm>
            <a:off x="745561" y="238125"/>
            <a:ext cx="9640098" cy="838200"/>
          </a:xfrm>
        </p:spPr>
        <p:txBody>
          <a:bodyPr>
            <a:noAutofit/>
          </a:bodyPr>
          <a:lstStyle/>
          <a:p>
            <a:br>
              <a:rPr lang="en-US" altLang="en-US" sz="3600" dirty="0"/>
            </a:br>
            <a:r>
              <a:rPr lang="en-US" altLang="en-US" sz="3600" dirty="0"/>
              <a:t>Example 8: Modeling a Solubility Constraint</a:t>
            </a:r>
          </a:p>
        </p:txBody>
      </p:sp>
      <p:sp>
        <p:nvSpPr>
          <p:cNvPr id="2" name="Footer Placeholder 3">
            <a:extLst>
              <a:ext uri="{FF2B5EF4-FFF2-40B4-BE49-F238E27FC236}">
                <a16:creationId xmlns:a16="http://schemas.microsoft.com/office/drawing/2014/main" id="{BE202F09-5121-301E-FE89-A64E9511A8E3}"/>
              </a:ext>
            </a:extLst>
          </p:cNvPr>
          <p:cNvSpPr>
            <a:spLocks noGrp="1"/>
          </p:cNvSpPr>
          <p:nvPr>
            <p:ph type="ftr" sz="quarter" idx="11"/>
          </p:nvPr>
        </p:nvSpPr>
        <p:spPr>
          <a:xfrm>
            <a:off x="228600" y="6324602"/>
            <a:ext cx="4114800" cy="365125"/>
          </a:xfrm>
        </p:spPr>
        <p:txBody>
          <a:bodyPr/>
          <a:lstStyle/>
          <a:p>
            <a:r>
              <a:rPr lang="en-US" dirty="0"/>
              <a:t>© GoldSim Technology Group LLC, 2025</a:t>
            </a:r>
          </a:p>
        </p:txBody>
      </p:sp>
      <p:sp>
        <p:nvSpPr>
          <p:cNvPr id="5" name="Flowchart: Connector 4">
            <a:extLst>
              <a:ext uri="{FF2B5EF4-FFF2-40B4-BE49-F238E27FC236}">
                <a16:creationId xmlns:a16="http://schemas.microsoft.com/office/drawing/2014/main" id="{B0E6C974-48A3-114A-3768-BB6B1A7E6839}"/>
              </a:ext>
            </a:extLst>
          </p:cNvPr>
          <p:cNvSpPr/>
          <p:nvPr/>
        </p:nvSpPr>
        <p:spPr>
          <a:xfrm>
            <a:off x="4737978" y="2470406"/>
            <a:ext cx="2074127" cy="1996069"/>
          </a:xfrm>
          <a:prstGeom prst="flowChartConnector">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6B77ED81-1220-3A9E-01D2-D1346822F64C}"/>
              </a:ext>
            </a:extLst>
          </p:cNvPr>
          <p:cNvCxnSpPr>
            <a:cxnSpLocks/>
          </p:cNvCxnSpPr>
          <p:nvPr/>
        </p:nvCxnSpPr>
        <p:spPr>
          <a:xfrm>
            <a:off x="2809374" y="3541951"/>
            <a:ext cx="1829710" cy="0"/>
          </a:xfrm>
          <a:prstGeom prst="straightConnector1">
            <a:avLst/>
          </a:prstGeom>
          <a:ln w="50800">
            <a:tailEnd type="triangle" w="lg" len="med"/>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7CCA65D9-F1AC-FE09-493B-271FD900F154}"/>
              </a:ext>
            </a:extLst>
          </p:cNvPr>
          <p:cNvCxnSpPr>
            <a:cxnSpLocks/>
          </p:cNvCxnSpPr>
          <p:nvPr/>
        </p:nvCxnSpPr>
        <p:spPr>
          <a:xfrm>
            <a:off x="6941419" y="3469908"/>
            <a:ext cx="1836821" cy="0"/>
          </a:xfrm>
          <a:prstGeom prst="straightConnector1">
            <a:avLst/>
          </a:prstGeom>
          <a:ln w="50800">
            <a:tailEnd type="triangle" w="lg" len="med"/>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91967232-5820-480D-A109-B8D95A1F1D23}"/>
              </a:ext>
            </a:extLst>
          </p:cNvPr>
          <p:cNvSpPr txBox="1"/>
          <p:nvPr/>
        </p:nvSpPr>
        <p:spPr>
          <a:xfrm>
            <a:off x="1964977" y="3034110"/>
            <a:ext cx="1252779" cy="369332"/>
          </a:xfrm>
          <a:prstGeom prst="rect">
            <a:avLst/>
          </a:prstGeom>
          <a:noFill/>
        </p:spPr>
        <p:txBody>
          <a:bodyPr wrap="none" rtlCol="0">
            <a:spAutoFit/>
          </a:bodyPr>
          <a:lstStyle/>
          <a:p>
            <a:r>
              <a:rPr lang="en-US" dirty="0">
                <a:solidFill>
                  <a:srgbClr val="00B050"/>
                </a:solidFill>
              </a:rPr>
              <a:t>0.2 m3/day</a:t>
            </a:r>
          </a:p>
        </p:txBody>
      </p:sp>
      <p:sp>
        <p:nvSpPr>
          <p:cNvPr id="11" name="TextBox 10">
            <a:extLst>
              <a:ext uri="{FF2B5EF4-FFF2-40B4-BE49-F238E27FC236}">
                <a16:creationId xmlns:a16="http://schemas.microsoft.com/office/drawing/2014/main" id="{D71ACE91-B7BA-0BFE-31ED-7EB04164D991}"/>
              </a:ext>
            </a:extLst>
          </p:cNvPr>
          <p:cNvSpPr txBox="1"/>
          <p:nvPr/>
        </p:nvSpPr>
        <p:spPr>
          <a:xfrm>
            <a:off x="7116905" y="2987080"/>
            <a:ext cx="1252779" cy="369332"/>
          </a:xfrm>
          <a:prstGeom prst="rect">
            <a:avLst/>
          </a:prstGeom>
          <a:noFill/>
        </p:spPr>
        <p:txBody>
          <a:bodyPr wrap="none" rtlCol="0">
            <a:spAutoFit/>
          </a:bodyPr>
          <a:lstStyle/>
          <a:p>
            <a:r>
              <a:rPr lang="en-US" dirty="0">
                <a:solidFill>
                  <a:srgbClr val="00B050"/>
                </a:solidFill>
              </a:rPr>
              <a:t>0.2 m3/day</a:t>
            </a:r>
          </a:p>
        </p:txBody>
      </p:sp>
      <p:sp>
        <p:nvSpPr>
          <p:cNvPr id="12" name="TextBox 11">
            <a:extLst>
              <a:ext uri="{FF2B5EF4-FFF2-40B4-BE49-F238E27FC236}">
                <a16:creationId xmlns:a16="http://schemas.microsoft.com/office/drawing/2014/main" id="{71E3EB7A-1EB9-8B11-BB17-B4C29153BFF0}"/>
              </a:ext>
            </a:extLst>
          </p:cNvPr>
          <p:cNvSpPr txBox="1"/>
          <p:nvPr/>
        </p:nvSpPr>
        <p:spPr>
          <a:xfrm>
            <a:off x="4652484" y="4522231"/>
            <a:ext cx="5434792" cy="369332"/>
          </a:xfrm>
          <a:prstGeom prst="rect">
            <a:avLst/>
          </a:prstGeom>
          <a:noFill/>
        </p:spPr>
        <p:txBody>
          <a:bodyPr wrap="square" rtlCol="0">
            <a:spAutoFit/>
          </a:bodyPr>
          <a:lstStyle/>
          <a:p>
            <a:r>
              <a:rPr lang="en-US" dirty="0"/>
              <a:t>Volume of Water: 10 m3</a:t>
            </a:r>
          </a:p>
        </p:txBody>
      </p:sp>
      <p:sp>
        <p:nvSpPr>
          <p:cNvPr id="13" name="TextBox 12">
            <a:extLst>
              <a:ext uri="{FF2B5EF4-FFF2-40B4-BE49-F238E27FC236}">
                <a16:creationId xmlns:a16="http://schemas.microsoft.com/office/drawing/2014/main" id="{DEF7E353-0B8D-BD97-45F9-6121BF313446}"/>
              </a:ext>
            </a:extLst>
          </p:cNvPr>
          <p:cNvSpPr txBox="1"/>
          <p:nvPr/>
        </p:nvSpPr>
        <p:spPr>
          <a:xfrm>
            <a:off x="4603994" y="4985039"/>
            <a:ext cx="3913999" cy="923330"/>
          </a:xfrm>
          <a:prstGeom prst="rect">
            <a:avLst/>
          </a:prstGeom>
          <a:noFill/>
        </p:spPr>
        <p:txBody>
          <a:bodyPr wrap="square" rtlCol="0">
            <a:spAutoFit/>
          </a:bodyPr>
          <a:lstStyle/>
          <a:p>
            <a:r>
              <a:rPr lang="en-US" dirty="0">
                <a:solidFill>
                  <a:srgbClr val="FF0000"/>
                </a:solidFill>
              </a:rPr>
              <a:t>X has a solubility limit (15 g/m3); Y does not</a:t>
            </a:r>
          </a:p>
          <a:p>
            <a:endParaRPr lang="en-US" dirty="0">
              <a:solidFill>
                <a:srgbClr val="FF0000"/>
              </a:solidFill>
            </a:endParaRPr>
          </a:p>
        </p:txBody>
      </p:sp>
      <p:sp>
        <p:nvSpPr>
          <p:cNvPr id="3" name="TextBox 2">
            <a:extLst>
              <a:ext uri="{FF2B5EF4-FFF2-40B4-BE49-F238E27FC236}">
                <a16:creationId xmlns:a16="http://schemas.microsoft.com/office/drawing/2014/main" id="{76B87E64-FD9E-859F-EA46-6A8DCD772EF5}"/>
              </a:ext>
            </a:extLst>
          </p:cNvPr>
          <p:cNvSpPr txBox="1"/>
          <p:nvPr/>
        </p:nvSpPr>
        <p:spPr>
          <a:xfrm>
            <a:off x="454831" y="4281018"/>
            <a:ext cx="3036514" cy="923330"/>
          </a:xfrm>
          <a:prstGeom prst="rect">
            <a:avLst/>
          </a:prstGeom>
          <a:noFill/>
        </p:spPr>
        <p:txBody>
          <a:bodyPr wrap="square" rtlCol="0">
            <a:spAutoFit/>
          </a:bodyPr>
          <a:lstStyle/>
          <a:p>
            <a:r>
              <a:rPr lang="en-US" dirty="0">
                <a:solidFill>
                  <a:srgbClr val="FF0000"/>
                </a:solidFill>
              </a:rPr>
              <a:t>X and Y are released into pond at a rate of 10 g/day for first 40 days (then 0)</a:t>
            </a:r>
          </a:p>
        </p:txBody>
      </p:sp>
      <p:cxnSp>
        <p:nvCxnSpPr>
          <p:cNvPr id="4" name="Straight Arrow Connector 3">
            <a:extLst>
              <a:ext uri="{FF2B5EF4-FFF2-40B4-BE49-F238E27FC236}">
                <a16:creationId xmlns:a16="http://schemas.microsoft.com/office/drawing/2014/main" id="{63CFAC59-E517-A644-24A8-CFEEBE46E0D3}"/>
              </a:ext>
            </a:extLst>
          </p:cNvPr>
          <p:cNvCxnSpPr>
            <a:cxnSpLocks/>
          </p:cNvCxnSpPr>
          <p:nvPr/>
        </p:nvCxnSpPr>
        <p:spPr>
          <a:xfrm flipV="1">
            <a:off x="3491345" y="3985296"/>
            <a:ext cx="1300139" cy="462013"/>
          </a:xfrm>
          <a:prstGeom prst="straightConnector1">
            <a:avLst/>
          </a:prstGeom>
          <a:ln w="50800">
            <a:solidFill>
              <a:srgbClr val="FF0000"/>
            </a:solidFill>
            <a:tailEnd type="triangle" w="lg" len="med"/>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84899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5F8C0-4282-04F2-962E-9FCA29FA83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584F7E-2F25-196A-6F86-6303DE2936A7}"/>
              </a:ext>
            </a:extLst>
          </p:cNvPr>
          <p:cNvSpPr>
            <a:spLocks noGrp="1"/>
          </p:cNvSpPr>
          <p:nvPr>
            <p:ph type="title"/>
          </p:nvPr>
        </p:nvSpPr>
        <p:spPr/>
        <p:txBody>
          <a:bodyPr>
            <a:normAutofit/>
          </a:bodyPr>
          <a:lstStyle/>
          <a:p>
            <a:r>
              <a:rPr lang="en-US" sz="3600" dirty="0"/>
              <a:t>The Problem of Emptying Cells</a:t>
            </a:r>
          </a:p>
        </p:txBody>
      </p:sp>
      <p:sp>
        <p:nvSpPr>
          <p:cNvPr id="3" name="Content Placeholder 2">
            <a:extLst>
              <a:ext uri="{FF2B5EF4-FFF2-40B4-BE49-F238E27FC236}">
                <a16:creationId xmlns:a16="http://schemas.microsoft.com/office/drawing/2014/main" id="{554EABC8-099A-0B94-FEE0-3B3C17A82FAA}"/>
              </a:ext>
            </a:extLst>
          </p:cNvPr>
          <p:cNvSpPr>
            <a:spLocks noGrp="1"/>
          </p:cNvSpPr>
          <p:nvPr>
            <p:ph idx="1"/>
          </p:nvPr>
        </p:nvSpPr>
        <p:spPr>
          <a:xfrm>
            <a:off x="429087" y="1387476"/>
            <a:ext cx="10515600" cy="1161793"/>
          </a:xfrm>
        </p:spPr>
        <p:txBody>
          <a:bodyPr>
            <a:noAutofit/>
          </a:bodyPr>
          <a:lstStyle/>
          <a:p>
            <a:pPr marL="576072" indent="-347472">
              <a:buClr>
                <a:schemeClr val="bg2"/>
              </a:buClr>
            </a:pPr>
            <a:r>
              <a:rPr lang="en-US" sz="2400" dirty="0"/>
              <a:t>In some systems (e.g., small ponds at mines), the pond can actually go dry for some periods.</a:t>
            </a:r>
          </a:p>
          <a:p>
            <a:pPr marL="576072" indent="-347472">
              <a:buClr>
                <a:schemeClr val="bg2"/>
              </a:buClr>
            </a:pPr>
            <a:r>
              <a:rPr lang="en-US" sz="2400" dirty="0"/>
              <a:t>Warning: if this is happening with a complex mixture of species due to evaporation, the geochemistry is likely to be very complex (many solids will be precipitating out of solution)!</a:t>
            </a:r>
          </a:p>
          <a:p>
            <a:pPr marL="576072" indent="-347472">
              <a:buClr>
                <a:schemeClr val="bg2"/>
              </a:buClr>
            </a:pPr>
            <a:r>
              <a:rPr lang="en-US" sz="2400" dirty="0"/>
              <a:t>Nevertheless, in some cases, you may just want to ignore this geochemistry, but allow ponds to occasionally go dry.</a:t>
            </a:r>
          </a:p>
          <a:p>
            <a:pPr marL="576072" indent="-347472">
              <a:buClr>
                <a:schemeClr val="bg2"/>
              </a:buClr>
            </a:pPr>
            <a:r>
              <a:rPr lang="en-US" sz="2400" dirty="0"/>
              <a:t>However, this can cause numerical problems for GoldSim, so special action needs to be taken to simulate it properly.</a:t>
            </a:r>
          </a:p>
          <a:p>
            <a:pPr marL="576072" indent="-347472">
              <a:buClr>
                <a:schemeClr val="bg2"/>
              </a:buClr>
            </a:pPr>
            <a:r>
              <a:rPr lang="en-US" sz="2400" dirty="0"/>
              <a:t>Discussed in detail in the Help system and User’s Guide.</a:t>
            </a:r>
          </a:p>
          <a:p>
            <a:pPr marL="918972" lvl="2" indent="-347472">
              <a:spcBef>
                <a:spcPts val="750"/>
              </a:spcBef>
              <a:buClr>
                <a:schemeClr val="tx2"/>
              </a:buClr>
            </a:pPr>
            <a:endParaRPr lang="en-US" sz="1850" dirty="0"/>
          </a:p>
        </p:txBody>
      </p:sp>
      <p:sp>
        <p:nvSpPr>
          <p:cNvPr id="4" name="Footer Placeholder 3">
            <a:extLst>
              <a:ext uri="{FF2B5EF4-FFF2-40B4-BE49-F238E27FC236}">
                <a16:creationId xmlns:a16="http://schemas.microsoft.com/office/drawing/2014/main" id="{383347C5-92B8-EAE4-2BD1-425206EC87E1}"/>
              </a:ext>
            </a:extLst>
          </p:cNvPr>
          <p:cNvSpPr>
            <a:spLocks noGrp="1"/>
          </p:cNvSpPr>
          <p:nvPr>
            <p:ph type="ftr" sz="quarter" idx="11"/>
          </p:nvPr>
        </p:nvSpPr>
        <p:spPr/>
        <p:txBody>
          <a:bodyPr/>
          <a:lstStyle/>
          <a:p>
            <a:r>
              <a:rPr lang="en-US" dirty="0"/>
              <a:t>© GoldSim Technology Group LLC, 2025</a:t>
            </a:r>
          </a:p>
        </p:txBody>
      </p:sp>
    </p:spTree>
    <p:extLst>
      <p:ext uri="{BB962C8B-B14F-4D97-AF65-F5344CB8AC3E}">
        <p14:creationId xmlns:p14="http://schemas.microsoft.com/office/powerpoint/2010/main" val="11967998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21630-8A17-DB02-223A-73E87B56C1EC}"/>
            </a:ext>
          </a:extLst>
        </p:cNvPr>
        <p:cNvGrpSpPr/>
        <p:nvPr/>
      </p:nvGrpSpPr>
      <p:grpSpPr>
        <a:xfrm>
          <a:off x="0" y="0"/>
          <a:ext cx="0" cy="0"/>
          <a:chOff x="0" y="0"/>
          <a:chExt cx="0" cy="0"/>
        </a:xfrm>
      </p:grpSpPr>
      <p:sp>
        <p:nvSpPr>
          <p:cNvPr id="47106" name="Rectangle 2">
            <a:extLst>
              <a:ext uri="{FF2B5EF4-FFF2-40B4-BE49-F238E27FC236}">
                <a16:creationId xmlns:a16="http://schemas.microsoft.com/office/drawing/2014/main" id="{1F74A775-5FB2-6552-7191-C6E84841E98B}"/>
              </a:ext>
            </a:extLst>
          </p:cNvPr>
          <p:cNvSpPr>
            <a:spLocks noGrp="1" noChangeArrowheads="1"/>
          </p:cNvSpPr>
          <p:nvPr>
            <p:ph type="title"/>
          </p:nvPr>
        </p:nvSpPr>
        <p:spPr>
          <a:xfrm>
            <a:off x="745561" y="238125"/>
            <a:ext cx="9640098" cy="838200"/>
          </a:xfrm>
        </p:spPr>
        <p:txBody>
          <a:bodyPr>
            <a:noAutofit/>
          </a:bodyPr>
          <a:lstStyle/>
          <a:p>
            <a:br>
              <a:rPr lang="en-US" altLang="en-US" sz="3600" dirty="0"/>
            </a:br>
            <a:r>
              <a:rPr lang="en-US" altLang="en-US" sz="3600" dirty="0"/>
              <a:t>Example 9: Modeling a Pond Going Empty</a:t>
            </a:r>
          </a:p>
        </p:txBody>
      </p:sp>
      <p:sp>
        <p:nvSpPr>
          <p:cNvPr id="2" name="Footer Placeholder 3">
            <a:extLst>
              <a:ext uri="{FF2B5EF4-FFF2-40B4-BE49-F238E27FC236}">
                <a16:creationId xmlns:a16="http://schemas.microsoft.com/office/drawing/2014/main" id="{453129A6-01E8-C263-7E25-866CB9882B9C}"/>
              </a:ext>
            </a:extLst>
          </p:cNvPr>
          <p:cNvSpPr>
            <a:spLocks noGrp="1"/>
          </p:cNvSpPr>
          <p:nvPr>
            <p:ph type="ftr" sz="quarter" idx="11"/>
          </p:nvPr>
        </p:nvSpPr>
        <p:spPr>
          <a:xfrm>
            <a:off x="228600" y="6324602"/>
            <a:ext cx="4114800" cy="365125"/>
          </a:xfrm>
        </p:spPr>
        <p:txBody>
          <a:bodyPr/>
          <a:lstStyle/>
          <a:p>
            <a:r>
              <a:rPr lang="en-US" dirty="0"/>
              <a:t>© GoldSim Technology Group LLC, 2025</a:t>
            </a:r>
          </a:p>
        </p:txBody>
      </p:sp>
      <p:sp>
        <p:nvSpPr>
          <p:cNvPr id="5" name="Flowchart: Connector 4">
            <a:extLst>
              <a:ext uri="{FF2B5EF4-FFF2-40B4-BE49-F238E27FC236}">
                <a16:creationId xmlns:a16="http://schemas.microsoft.com/office/drawing/2014/main" id="{0DEB0673-A14B-0CFE-A208-61429D3DDAB1}"/>
              </a:ext>
            </a:extLst>
          </p:cNvPr>
          <p:cNvSpPr/>
          <p:nvPr/>
        </p:nvSpPr>
        <p:spPr>
          <a:xfrm>
            <a:off x="4737978" y="2470406"/>
            <a:ext cx="2074127" cy="1996069"/>
          </a:xfrm>
          <a:prstGeom prst="flowChartConnector">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9875DD2E-1B5B-32A6-F5AB-D30DF6EFB75F}"/>
              </a:ext>
            </a:extLst>
          </p:cNvPr>
          <p:cNvCxnSpPr>
            <a:cxnSpLocks/>
          </p:cNvCxnSpPr>
          <p:nvPr/>
        </p:nvCxnSpPr>
        <p:spPr>
          <a:xfrm>
            <a:off x="2809374" y="3541951"/>
            <a:ext cx="1829710" cy="0"/>
          </a:xfrm>
          <a:prstGeom prst="straightConnector1">
            <a:avLst/>
          </a:prstGeom>
          <a:ln w="50800">
            <a:tailEnd type="triangle" w="lg" len="med"/>
          </a:ln>
        </p:spPr>
        <p:style>
          <a:lnRef idx="3">
            <a:schemeClr val="accent1"/>
          </a:lnRef>
          <a:fillRef idx="0">
            <a:schemeClr val="accent1"/>
          </a:fillRef>
          <a:effectRef idx="2">
            <a:schemeClr val="accent1"/>
          </a:effectRef>
          <a:fontRef idx="minor">
            <a:schemeClr val="tx1"/>
          </a:fontRef>
        </p:style>
      </p:cxnSp>
      <p:cxnSp>
        <p:nvCxnSpPr>
          <p:cNvPr id="8" name="Straight Arrow Connector 7">
            <a:extLst>
              <a:ext uri="{FF2B5EF4-FFF2-40B4-BE49-F238E27FC236}">
                <a16:creationId xmlns:a16="http://schemas.microsoft.com/office/drawing/2014/main" id="{3170DA38-6F66-531D-BFB0-A5092174ACDE}"/>
              </a:ext>
            </a:extLst>
          </p:cNvPr>
          <p:cNvCxnSpPr>
            <a:cxnSpLocks/>
          </p:cNvCxnSpPr>
          <p:nvPr/>
        </p:nvCxnSpPr>
        <p:spPr>
          <a:xfrm>
            <a:off x="6941419" y="3469908"/>
            <a:ext cx="1836821" cy="0"/>
          </a:xfrm>
          <a:prstGeom prst="straightConnector1">
            <a:avLst/>
          </a:prstGeom>
          <a:ln w="50800">
            <a:tailEnd type="triangle" w="lg" len="med"/>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C4C28FC7-AB49-9F47-C5EF-772C5C86D314}"/>
              </a:ext>
            </a:extLst>
          </p:cNvPr>
          <p:cNvSpPr txBox="1"/>
          <p:nvPr/>
        </p:nvSpPr>
        <p:spPr>
          <a:xfrm>
            <a:off x="1126777" y="2978692"/>
            <a:ext cx="1252779" cy="369332"/>
          </a:xfrm>
          <a:prstGeom prst="rect">
            <a:avLst/>
          </a:prstGeom>
          <a:noFill/>
        </p:spPr>
        <p:txBody>
          <a:bodyPr wrap="none" rtlCol="0">
            <a:spAutoFit/>
          </a:bodyPr>
          <a:lstStyle/>
          <a:p>
            <a:r>
              <a:rPr lang="en-US" dirty="0">
                <a:solidFill>
                  <a:srgbClr val="00B050"/>
                </a:solidFill>
              </a:rPr>
              <a:t>0.4 m3/day</a:t>
            </a:r>
          </a:p>
        </p:txBody>
      </p:sp>
      <p:sp>
        <p:nvSpPr>
          <p:cNvPr id="11" name="TextBox 10">
            <a:extLst>
              <a:ext uri="{FF2B5EF4-FFF2-40B4-BE49-F238E27FC236}">
                <a16:creationId xmlns:a16="http://schemas.microsoft.com/office/drawing/2014/main" id="{56122B7C-8BAF-1C17-D695-2DB1323634E3}"/>
              </a:ext>
            </a:extLst>
          </p:cNvPr>
          <p:cNvSpPr txBox="1"/>
          <p:nvPr/>
        </p:nvSpPr>
        <p:spPr>
          <a:xfrm>
            <a:off x="6819032" y="2315135"/>
            <a:ext cx="4749513" cy="923330"/>
          </a:xfrm>
          <a:prstGeom prst="rect">
            <a:avLst/>
          </a:prstGeom>
          <a:noFill/>
        </p:spPr>
        <p:txBody>
          <a:bodyPr wrap="square" rtlCol="0">
            <a:spAutoFit/>
          </a:bodyPr>
          <a:lstStyle/>
          <a:p>
            <a:r>
              <a:rPr lang="en-US" dirty="0">
                <a:solidFill>
                  <a:srgbClr val="00B050"/>
                </a:solidFill>
              </a:rPr>
              <a:t>0.4 m3/day for t &lt; 150 days,</a:t>
            </a:r>
          </a:p>
          <a:p>
            <a:r>
              <a:rPr lang="en-US" dirty="0">
                <a:solidFill>
                  <a:srgbClr val="00B050"/>
                </a:solidFill>
              </a:rPr>
              <a:t>0.6 m3/day for t &gt;= 150 days and &lt; 250 days </a:t>
            </a:r>
          </a:p>
          <a:p>
            <a:r>
              <a:rPr lang="en-US" dirty="0">
                <a:solidFill>
                  <a:srgbClr val="00B050"/>
                </a:solidFill>
              </a:rPr>
              <a:t>0.2 m3/day for t &gt;= 250 days</a:t>
            </a:r>
          </a:p>
        </p:txBody>
      </p:sp>
      <p:sp>
        <p:nvSpPr>
          <p:cNvPr id="12" name="TextBox 11">
            <a:extLst>
              <a:ext uri="{FF2B5EF4-FFF2-40B4-BE49-F238E27FC236}">
                <a16:creationId xmlns:a16="http://schemas.microsoft.com/office/drawing/2014/main" id="{62A95534-8EDC-6A2D-7C19-7ECA910685F3}"/>
              </a:ext>
            </a:extLst>
          </p:cNvPr>
          <p:cNvSpPr txBox="1"/>
          <p:nvPr/>
        </p:nvSpPr>
        <p:spPr>
          <a:xfrm>
            <a:off x="4652484" y="4522231"/>
            <a:ext cx="3265389" cy="369332"/>
          </a:xfrm>
          <a:prstGeom prst="rect">
            <a:avLst/>
          </a:prstGeom>
          <a:noFill/>
        </p:spPr>
        <p:txBody>
          <a:bodyPr wrap="square" rtlCol="0">
            <a:spAutoFit/>
          </a:bodyPr>
          <a:lstStyle/>
          <a:p>
            <a:r>
              <a:rPr lang="en-US" dirty="0"/>
              <a:t>Initial Volume of Water: 10 m3</a:t>
            </a:r>
          </a:p>
        </p:txBody>
      </p:sp>
      <p:sp>
        <p:nvSpPr>
          <p:cNvPr id="3" name="TextBox 2">
            <a:extLst>
              <a:ext uri="{FF2B5EF4-FFF2-40B4-BE49-F238E27FC236}">
                <a16:creationId xmlns:a16="http://schemas.microsoft.com/office/drawing/2014/main" id="{C49A33D2-DB52-B8FC-216A-4F2D8A88A258}"/>
              </a:ext>
            </a:extLst>
          </p:cNvPr>
          <p:cNvSpPr txBox="1"/>
          <p:nvPr/>
        </p:nvSpPr>
        <p:spPr>
          <a:xfrm>
            <a:off x="1022867" y="3685273"/>
            <a:ext cx="1706478" cy="923330"/>
          </a:xfrm>
          <a:prstGeom prst="rect">
            <a:avLst/>
          </a:prstGeom>
          <a:noFill/>
        </p:spPr>
        <p:txBody>
          <a:bodyPr wrap="square" rtlCol="0">
            <a:spAutoFit/>
          </a:bodyPr>
          <a:lstStyle/>
          <a:p>
            <a:r>
              <a:rPr lang="en-US" dirty="0">
                <a:solidFill>
                  <a:srgbClr val="FF0000"/>
                </a:solidFill>
              </a:rPr>
              <a:t>X at a concentration of 100 g/m3</a:t>
            </a:r>
          </a:p>
        </p:txBody>
      </p:sp>
    </p:spTree>
    <p:extLst>
      <p:ext uri="{BB962C8B-B14F-4D97-AF65-F5344CB8AC3E}">
        <p14:creationId xmlns:p14="http://schemas.microsoft.com/office/powerpoint/2010/main" val="40711980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85D3D-1C17-7DD4-2E75-BB68B68871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28BD22-1729-3680-BA62-F25A6067C323}"/>
              </a:ext>
            </a:extLst>
          </p:cNvPr>
          <p:cNvSpPr>
            <a:spLocks noGrp="1"/>
          </p:cNvSpPr>
          <p:nvPr>
            <p:ph type="title"/>
          </p:nvPr>
        </p:nvSpPr>
        <p:spPr/>
        <p:txBody>
          <a:bodyPr>
            <a:normAutofit/>
          </a:bodyPr>
          <a:lstStyle/>
          <a:p>
            <a:r>
              <a:rPr lang="en-US" sz="3600" dirty="0"/>
              <a:t>Delayed Transport Between Ponds/Reservoirs</a:t>
            </a:r>
          </a:p>
        </p:txBody>
      </p:sp>
      <p:sp>
        <p:nvSpPr>
          <p:cNvPr id="3" name="Content Placeholder 2">
            <a:extLst>
              <a:ext uri="{FF2B5EF4-FFF2-40B4-BE49-F238E27FC236}">
                <a16:creationId xmlns:a16="http://schemas.microsoft.com/office/drawing/2014/main" id="{DBD04C37-78F7-BB97-9F89-7DDDE9EFC4E9}"/>
              </a:ext>
            </a:extLst>
          </p:cNvPr>
          <p:cNvSpPr>
            <a:spLocks noGrp="1"/>
          </p:cNvSpPr>
          <p:nvPr>
            <p:ph idx="1"/>
          </p:nvPr>
        </p:nvSpPr>
        <p:spPr>
          <a:xfrm>
            <a:off x="429087" y="1387476"/>
            <a:ext cx="10515600" cy="1161793"/>
          </a:xfrm>
        </p:spPr>
        <p:txBody>
          <a:bodyPr>
            <a:noAutofit/>
          </a:bodyPr>
          <a:lstStyle/>
          <a:p>
            <a:pPr marL="576072" indent="-347472">
              <a:buClr>
                <a:schemeClr val="bg2"/>
              </a:buClr>
            </a:pPr>
            <a:r>
              <a:rPr lang="en-US" sz="2400" dirty="0"/>
              <a:t>In many cases, the travel time between ponds/reservoirs (represented by Cells) will be effectively instantaneous (relative to your timestep).</a:t>
            </a:r>
          </a:p>
          <a:p>
            <a:pPr marL="576072" indent="-347472">
              <a:buClr>
                <a:schemeClr val="bg2"/>
              </a:buClr>
            </a:pPr>
            <a:r>
              <a:rPr lang="en-US" sz="2400" dirty="0"/>
              <a:t>In some cases, however, there may be a significant travel time between one location and the next (e.g., a pond leaks into an aquifer which eventually discharges to a pond or stream).</a:t>
            </a:r>
          </a:p>
          <a:p>
            <a:pPr marL="576072" indent="-347472">
              <a:buClr>
                <a:schemeClr val="bg2"/>
              </a:buClr>
            </a:pPr>
            <a:r>
              <a:rPr lang="en-US" sz="2400" dirty="0"/>
              <a:t>In these cases, you can use Aquifer elements to represent such systems.</a:t>
            </a:r>
            <a:endParaRPr lang="en-US" sz="1850" dirty="0"/>
          </a:p>
          <a:p>
            <a:pPr marL="576072" indent="-347472">
              <a:buClr>
                <a:schemeClr val="bg2"/>
              </a:buClr>
            </a:pPr>
            <a:endParaRPr lang="en-US" sz="1850" dirty="0"/>
          </a:p>
        </p:txBody>
      </p:sp>
      <p:sp>
        <p:nvSpPr>
          <p:cNvPr id="4" name="Footer Placeholder 3">
            <a:extLst>
              <a:ext uri="{FF2B5EF4-FFF2-40B4-BE49-F238E27FC236}">
                <a16:creationId xmlns:a16="http://schemas.microsoft.com/office/drawing/2014/main" id="{A9365B8F-9437-79C7-0C60-7B3B0AA1AD0C}"/>
              </a:ext>
            </a:extLst>
          </p:cNvPr>
          <p:cNvSpPr>
            <a:spLocks noGrp="1"/>
          </p:cNvSpPr>
          <p:nvPr>
            <p:ph type="ftr" sz="quarter" idx="11"/>
          </p:nvPr>
        </p:nvSpPr>
        <p:spPr/>
        <p:txBody>
          <a:bodyPr/>
          <a:lstStyle/>
          <a:p>
            <a:r>
              <a:rPr lang="en-US" dirty="0"/>
              <a:t>© GoldSim Technology Group LLC, 2025</a:t>
            </a:r>
          </a:p>
        </p:txBody>
      </p:sp>
    </p:spTree>
    <p:extLst>
      <p:ext uri="{BB962C8B-B14F-4D97-AF65-F5344CB8AC3E}">
        <p14:creationId xmlns:p14="http://schemas.microsoft.com/office/powerpoint/2010/main" val="1135591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4BE1B3-44B6-4C44-9DCD-81CA36770C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6355FF-007D-4CFE-4BA3-C0358F34C479}"/>
              </a:ext>
            </a:extLst>
          </p:cNvPr>
          <p:cNvSpPr>
            <a:spLocks noGrp="1"/>
          </p:cNvSpPr>
          <p:nvPr>
            <p:ph type="title"/>
          </p:nvPr>
        </p:nvSpPr>
        <p:spPr/>
        <p:txBody>
          <a:bodyPr>
            <a:normAutofit/>
          </a:bodyPr>
          <a:lstStyle/>
          <a:p>
            <a:r>
              <a:rPr lang="en-US" sz="3600" dirty="0"/>
              <a:t>Example 10: Delayed Transport Between Ponds/Reservoirs</a:t>
            </a:r>
          </a:p>
        </p:txBody>
      </p:sp>
      <p:sp>
        <p:nvSpPr>
          <p:cNvPr id="4" name="Footer Placeholder 3">
            <a:extLst>
              <a:ext uri="{FF2B5EF4-FFF2-40B4-BE49-F238E27FC236}">
                <a16:creationId xmlns:a16="http://schemas.microsoft.com/office/drawing/2014/main" id="{ADB96820-E003-134E-8F9E-8F668F43A5A2}"/>
              </a:ext>
            </a:extLst>
          </p:cNvPr>
          <p:cNvSpPr>
            <a:spLocks noGrp="1"/>
          </p:cNvSpPr>
          <p:nvPr>
            <p:ph type="ftr" sz="quarter" idx="11"/>
          </p:nvPr>
        </p:nvSpPr>
        <p:spPr/>
        <p:txBody>
          <a:bodyPr/>
          <a:lstStyle/>
          <a:p>
            <a:r>
              <a:rPr lang="en-US" dirty="0"/>
              <a:t>© GoldSim Technology Group LLC, 2025</a:t>
            </a:r>
          </a:p>
        </p:txBody>
      </p:sp>
      <p:pic>
        <p:nvPicPr>
          <p:cNvPr id="8" name="Picture 7">
            <a:extLst>
              <a:ext uri="{FF2B5EF4-FFF2-40B4-BE49-F238E27FC236}">
                <a16:creationId xmlns:a16="http://schemas.microsoft.com/office/drawing/2014/main" id="{03B0D43B-1092-DA89-FF95-715E3BBB4B4F}"/>
              </a:ext>
            </a:extLst>
          </p:cNvPr>
          <p:cNvPicPr>
            <a:picLocks noChangeAspect="1"/>
          </p:cNvPicPr>
          <p:nvPr/>
        </p:nvPicPr>
        <p:blipFill>
          <a:blip r:embed="rId2"/>
          <a:stretch>
            <a:fillRect/>
          </a:stretch>
        </p:blipFill>
        <p:spPr>
          <a:xfrm>
            <a:off x="1558374" y="1821893"/>
            <a:ext cx="7828081" cy="4284600"/>
          </a:xfrm>
          <a:prstGeom prst="rect">
            <a:avLst/>
          </a:prstGeom>
        </p:spPr>
      </p:pic>
    </p:spTree>
    <p:extLst>
      <p:ext uri="{BB962C8B-B14F-4D97-AF65-F5344CB8AC3E}">
        <p14:creationId xmlns:p14="http://schemas.microsoft.com/office/powerpoint/2010/main" val="26880208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6758-040B-4C86-8A5E-A6A4C8F8437D}"/>
              </a:ext>
            </a:extLst>
          </p:cNvPr>
          <p:cNvSpPr>
            <a:spLocks noGrp="1"/>
          </p:cNvSpPr>
          <p:nvPr>
            <p:ph type="title"/>
          </p:nvPr>
        </p:nvSpPr>
        <p:spPr/>
        <p:txBody>
          <a:bodyPr>
            <a:normAutofit/>
          </a:bodyPr>
          <a:lstStyle/>
          <a:p>
            <a:r>
              <a:rPr lang="en-US" sz="3600" dirty="0"/>
              <a:t>Summary</a:t>
            </a:r>
          </a:p>
        </p:txBody>
      </p:sp>
      <p:sp>
        <p:nvSpPr>
          <p:cNvPr id="3" name="Content Placeholder 2">
            <a:extLst>
              <a:ext uri="{FF2B5EF4-FFF2-40B4-BE49-F238E27FC236}">
                <a16:creationId xmlns:a16="http://schemas.microsoft.com/office/drawing/2014/main" id="{BCAE47ED-07CF-4F47-AB48-CF66575516CF}"/>
              </a:ext>
            </a:extLst>
          </p:cNvPr>
          <p:cNvSpPr>
            <a:spLocks noGrp="1"/>
          </p:cNvSpPr>
          <p:nvPr>
            <p:ph idx="1"/>
          </p:nvPr>
        </p:nvSpPr>
        <p:spPr>
          <a:xfrm>
            <a:off x="505287" y="1825626"/>
            <a:ext cx="10515600" cy="3736472"/>
          </a:xfrm>
        </p:spPr>
        <p:txBody>
          <a:bodyPr/>
          <a:lstStyle/>
          <a:p>
            <a:pPr marL="576072" indent="-347472">
              <a:buClr>
                <a:schemeClr val="bg2"/>
              </a:buClr>
            </a:pPr>
            <a:r>
              <a:rPr lang="en-US" sz="2400" dirty="0"/>
              <a:t>The Contaminant Transport Module can be used to model the transport of contaminants between ponds and reservoirs (using Cell pathways).</a:t>
            </a:r>
          </a:p>
          <a:p>
            <a:pPr marL="576072" indent="-347472">
              <a:buClr>
                <a:schemeClr val="bg2"/>
              </a:buClr>
            </a:pPr>
            <a:r>
              <a:rPr lang="en-US" sz="2400" dirty="0"/>
              <a:t>In most cases, you will need to couple the Cell pathways to Reservoir or Pool elements that you are using for your water balance (to represent the dynamic nature of the flow system).</a:t>
            </a:r>
          </a:p>
          <a:p>
            <a:pPr marL="576072" indent="-347472">
              <a:buClr>
                <a:schemeClr val="bg2"/>
              </a:buClr>
            </a:pPr>
            <a:r>
              <a:rPr lang="en-US" sz="2400" dirty="0"/>
              <a:t>In some cases, you may simply want to model the mixing of contaminants.</a:t>
            </a:r>
          </a:p>
          <a:p>
            <a:pPr marL="576072" indent="-347472">
              <a:buClr>
                <a:schemeClr val="bg2"/>
              </a:buClr>
            </a:pPr>
            <a:r>
              <a:rPr lang="en-US" sz="2400" dirty="0"/>
              <a:t>In others, you may want to represent more complex processes (e.g., partitioning, transport on suspended solids, solubility constraints).</a:t>
            </a:r>
          </a:p>
          <a:p>
            <a:pPr marL="576072" indent="-347472">
              <a:buClr>
                <a:schemeClr val="bg2"/>
              </a:buClr>
            </a:pPr>
            <a:r>
              <a:rPr lang="en-US" sz="2400" dirty="0"/>
              <a:t>You can create extremely complex multi-dimensional models by using combinations of Cell and Aquifer pathways.</a:t>
            </a:r>
          </a:p>
        </p:txBody>
      </p:sp>
      <p:sp>
        <p:nvSpPr>
          <p:cNvPr id="4" name="Footer Placeholder 3">
            <a:extLst>
              <a:ext uri="{FF2B5EF4-FFF2-40B4-BE49-F238E27FC236}">
                <a16:creationId xmlns:a16="http://schemas.microsoft.com/office/drawing/2014/main" id="{0F0F7E9F-CF01-4547-9500-469CA19C0E2C}"/>
              </a:ext>
            </a:extLst>
          </p:cNvPr>
          <p:cNvSpPr>
            <a:spLocks noGrp="1"/>
          </p:cNvSpPr>
          <p:nvPr>
            <p:ph type="ftr" sz="quarter" idx="11"/>
          </p:nvPr>
        </p:nvSpPr>
        <p:spPr/>
        <p:txBody>
          <a:bodyPr/>
          <a:lstStyle/>
          <a:p>
            <a:r>
              <a:rPr lang="en-US" dirty="0"/>
              <a:t>© GoldSim Technology Group LLC, 2025</a:t>
            </a:r>
          </a:p>
        </p:txBody>
      </p:sp>
    </p:spTree>
    <p:extLst>
      <p:ext uri="{BB962C8B-B14F-4D97-AF65-F5344CB8AC3E}">
        <p14:creationId xmlns:p14="http://schemas.microsoft.com/office/powerpoint/2010/main" val="2028507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D88B5-D3C2-35D1-E244-4F4FBD9A12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45F5FE-4CBD-1C73-A09D-7F70FC392570}"/>
              </a:ext>
            </a:extLst>
          </p:cNvPr>
          <p:cNvSpPr>
            <a:spLocks noGrp="1"/>
          </p:cNvSpPr>
          <p:nvPr>
            <p:ph type="title"/>
          </p:nvPr>
        </p:nvSpPr>
        <p:spPr/>
        <p:txBody>
          <a:bodyPr>
            <a:normAutofit/>
          </a:bodyPr>
          <a:lstStyle/>
          <a:p>
            <a:r>
              <a:rPr lang="en-US" sz="3600" dirty="0"/>
              <a:t>Learn More</a:t>
            </a:r>
          </a:p>
        </p:txBody>
      </p:sp>
      <p:sp>
        <p:nvSpPr>
          <p:cNvPr id="3" name="Content Placeholder 2">
            <a:extLst>
              <a:ext uri="{FF2B5EF4-FFF2-40B4-BE49-F238E27FC236}">
                <a16:creationId xmlns:a16="http://schemas.microsoft.com/office/drawing/2014/main" id="{F66EA296-69CE-EECF-1B08-9F4D45E8D0C4}"/>
              </a:ext>
            </a:extLst>
          </p:cNvPr>
          <p:cNvSpPr>
            <a:spLocks noGrp="1"/>
          </p:cNvSpPr>
          <p:nvPr>
            <p:ph idx="1"/>
          </p:nvPr>
        </p:nvSpPr>
        <p:spPr>
          <a:xfrm>
            <a:off x="505287" y="1825626"/>
            <a:ext cx="10515600" cy="1204497"/>
          </a:xfrm>
        </p:spPr>
        <p:txBody>
          <a:bodyPr/>
          <a:lstStyle/>
          <a:p>
            <a:pPr marL="576072" lvl="1" indent="-347472">
              <a:spcBef>
                <a:spcPts val="750"/>
              </a:spcBef>
              <a:buClr>
                <a:schemeClr val="accent2"/>
              </a:buClr>
            </a:pPr>
            <a:r>
              <a:rPr lang="en-US" sz="2400" dirty="0"/>
              <a:t>Take the Online Course </a:t>
            </a:r>
          </a:p>
          <a:p>
            <a:pPr marL="576072" lvl="1" indent="-347472">
              <a:spcBef>
                <a:spcPts val="750"/>
              </a:spcBef>
              <a:buClr>
                <a:schemeClr val="accent2"/>
              </a:buClr>
            </a:pPr>
            <a:r>
              <a:rPr lang="en-US" sz="2400" dirty="0"/>
              <a:t>Example models in Model Library</a:t>
            </a:r>
          </a:p>
          <a:p>
            <a:pPr marL="576072" lvl="1" indent="-347472">
              <a:spcBef>
                <a:spcPts val="750"/>
              </a:spcBef>
              <a:buClr>
                <a:schemeClr val="accent2"/>
              </a:buClr>
            </a:pPr>
            <a:r>
              <a:rPr lang="en-US" sz="2400" dirty="0"/>
              <a:t>Send questions to GoldSim</a:t>
            </a:r>
          </a:p>
        </p:txBody>
      </p:sp>
      <p:sp>
        <p:nvSpPr>
          <p:cNvPr id="4" name="Footer Placeholder 3">
            <a:extLst>
              <a:ext uri="{FF2B5EF4-FFF2-40B4-BE49-F238E27FC236}">
                <a16:creationId xmlns:a16="http://schemas.microsoft.com/office/drawing/2014/main" id="{882CDB58-14A7-DE9D-DC43-E8D12F6B31F6}"/>
              </a:ext>
            </a:extLst>
          </p:cNvPr>
          <p:cNvSpPr>
            <a:spLocks noGrp="1"/>
          </p:cNvSpPr>
          <p:nvPr>
            <p:ph type="ftr" sz="quarter" idx="11"/>
          </p:nvPr>
        </p:nvSpPr>
        <p:spPr/>
        <p:txBody>
          <a:bodyPr/>
          <a:lstStyle/>
          <a:p>
            <a:r>
              <a:rPr lang="en-US" dirty="0"/>
              <a:t>© GoldSim Technology Group LLC, 2025</a:t>
            </a:r>
          </a:p>
        </p:txBody>
      </p:sp>
      <p:pic>
        <p:nvPicPr>
          <p:cNvPr id="6" name="Picture 5">
            <a:extLst>
              <a:ext uri="{FF2B5EF4-FFF2-40B4-BE49-F238E27FC236}">
                <a16:creationId xmlns:a16="http://schemas.microsoft.com/office/drawing/2014/main" id="{2D7D3DC0-5FFC-7599-A4A5-881697E3AB05}"/>
              </a:ext>
            </a:extLst>
          </p:cNvPr>
          <p:cNvPicPr>
            <a:picLocks noChangeAspect="1"/>
          </p:cNvPicPr>
          <p:nvPr/>
        </p:nvPicPr>
        <p:blipFill>
          <a:blip r:embed="rId2"/>
          <a:stretch>
            <a:fillRect/>
          </a:stretch>
        </p:blipFill>
        <p:spPr>
          <a:xfrm>
            <a:off x="5848832" y="304800"/>
            <a:ext cx="5223028" cy="5789040"/>
          </a:xfrm>
          <a:prstGeom prst="rect">
            <a:avLst/>
          </a:prstGeom>
        </p:spPr>
      </p:pic>
      <p:pic>
        <p:nvPicPr>
          <p:cNvPr id="8" name="Picture 7">
            <a:extLst>
              <a:ext uri="{FF2B5EF4-FFF2-40B4-BE49-F238E27FC236}">
                <a16:creationId xmlns:a16="http://schemas.microsoft.com/office/drawing/2014/main" id="{0E3C9916-40A3-03C1-339E-D5F01FA30447}"/>
              </a:ext>
            </a:extLst>
          </p:cNvPr>
          <p:cNvPicPr>
            <a:picLocks noChangeAspect="1"/>
          </p:cNvPicPr>
          <p:nvPr/>
        </p:nvPicPr>
        <p:blipFill>
          <a:blip r:embed="rId3"/>
          <a:stretch>
            <a:fillRect/>
          </a:stretch>
        </p:blipFill>
        <p:spPr>
          <a:xfrm>
            <a:off x="5866292" y="289874"/>
            <a:ext cx="5326153" cy="5903340"/>
          </a:xfrm>
          <a:prstGeom prst="rect">
            <a:avLst/>
          </a:prstGeom>
        </p:spPr>
      </p:pic>
      <p:pic>
        <p:nvPicPr>
          <p:cNvPr id="14" name="Picture 13">
            <a:extLst>
              <a:ext uri="{FF2B5EF4-FFF2-40B4-BE49-F238E27FC236}">
                <a16:creationId xmlns:a16="http://schemas.microsoft.com/office/drawing/2014/main" id="{F5D66A45-2DC7-C6EE-FAD6-468CC4108DEF}"/>
              </a:ext>
            </a:extLst>
          </p:cNvPr>
          <p:cNvPicPr>
            <a:picLocks noChangeAspect="1"/>
          </p:cNvPicPr>
          <p:nvPr/>
        </p:nvPicPr>
        <p:blipFill>
          <a:blip r:embed="rId4"/>
          <a:stretch>
            <a:fillRect/>
          </a:stretch>
        </p:blipFill>
        <p:spPr>
          <a:xfrm>
            <a:off x="5665772" y="2750801"/>
            <a:ext cx="5589832" cy="1759062"/>
          </a:xfrm>
          <a:prstGeom prst="rect">
            <a:avLst/>
          </a:prstGeom>
        </p:spPr>
      </p:pic>
    </p:spTree>
    <p:extLst>
      <p:ext uri="{BB962C8B-B14F-4D97-AF65-F5344CB8AC3E}">
        <p14:creationId xmlns:p14="http://schemas.microsoft.com/office/powerpoint/2010/main" val="6096831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D8007-878C-DB18-6CDD-2622482602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404114-B324-0AFA-9689-15A6AD657926}"/>
              </a:ext>
            </a:extLst>
          </p:cNvPr>
          <p:cNvSpPr>
            <a:spLocks noGrp="1"/>
          </p:cNvSpPr>
          <p:nvPr>
            <p:ph type="title"/>
          </p:nvPr>
        </p:nvSpPr>
        <p:spPr/>
        <p:txBody>
          <a:bodyPr>
            <a:normAutofit/>
          </a:bodyPr>
          <a:lstStyle/>
          <a:p>
            <a:pPr algn="ctr"/>
            <a:r>
              <a:rPr lang="en-US" sz="3600" dirty="0"/>
              <a:t>GoldSim and the Contaminant Transport Module</a:t>
            </a:r>
          </a:p>
        </p:txBody>
      </p:sp>
      <p:sp>
        <p:nvSpPr>
          <p:cNvPr id="3" name="Content Placeholder 2">
            <a:extLst>
              <a:ext uri="{FF2B5EF4-FFF2-40B4-BE49-F238E27FC236}">
                <a16:creationId xmlns:a16="http://schemas.microsoft.com/office/drawing/2014/main" id="{2FDBF895-4E0C-8ABA-36EA-1768A5E72F76}"/>
              </a:ext>
            </a:extLst>
          </p:cNvPr>
          <p:cNvSpPr>
            <a:spLocks noGrp="1"/>
          </p:cNvSpPr>
          <p:nvPr>
            <p:ph idx="1"/>
          </p:nvPr>
        </p:nvSpPr>
        <p:spPr/>
        <p:txBody>
          <a:bodyPr>
            <a:normAutofit fontScale="25000" lnSpcReduction="20000"/>
          </a:bodyPr>
          <a:lstStyle/>
          <a:p>
            <a:pPr marL="576072" lvl="1" indent="-347472">
              <a:lnSpc>
                <a:spcPct val="110000"/>
              </a:lnSpc>
              <a:spcBef>
                <a:spcPts val="750"/>
              </a:spcBef>
            </a:pPr>
            <a:r>
              <a:rPr lang="en-US" sz="9600" dirty="0"/>
              <a:t>The basic GoldSim framework consists of a flexible set of tools for creating dynamic, probabilistic simulations of nearly any kind of complex system.</a:t>
            </a:r>
          </a:p>
          <a:p>
            <a:pPr marL="918972" lvl="3" indent="-347472">
              <a:lnSpc>
                <a:spcPct val="110000"/>
              </a:lnSpc>
              <a:spcBef>
                <a:spcPts val="750"/>
              </a:spcBef>
              <a:buClr>
                <a:srgbClr val="C89600"/>
              </a:buClr>
            </a:pPr>
            <a:r>
              <a:rPr lang="en-US" sz="7850" dirty="0"/>
              <a:t>These tools are very abstract (like a programming language)</a:t>
            </a:r>
          </a:p>
          <a:p>
            <a:pPr marL="918972" lvl="3" indent="-347472">
              <a:lnSpc>
                <a:spcPct val="110000"/>
              </a:lnSpc>
              <a:spcBef>
                <a:spcPts val="750"/>
              </a:spcBef>
              <a:buClr>
                <a:srgbClr val="C89600"/>
              </a:buClr>
            </a:pPr>
            <a:r>
              <a:rPr lang="en-US" sz="7850" dirty="0"/>
              <a:t>They simply carry out mathematical calculations (e.g., numerical integration) that are applicable to many types of problems.</a:t>
            </a:r>
          </a:p>
          <a:p>
            <a:pPr marL="576072" lvl="1" indent="-347472">
              <a:lnSpc>
                <a:spcPct val="110000"/>
              </a:lnSpc>
              <a:spcBef>
                <a:spcPts val="750"/>
              </a:spcBef>
            </a:pPr>
            <a:r>
              <a:rPr lang="en-US" sz="9600" dirty="0"/>
              <a:t>In order to simulate some kinds of complex systems, such tools are not sufficient. Therefore, GoldSim has several specialized extension modules to facilitate simulation of some types of systems.</a:t>
            </a:r>
          </a:p>
          <a:p>
            <a:pPr marL="576072" lvl="1" indent="-347472">
              <a:lnSpc>
                <a:spcPct val="110000"/>
              </a:lnSpc>
              <a:spcBef>
                <a:spcPts val="750"/>
              </a:spcBef>
            </a:pPr>
            <a:r>
              <a:rPr lang="en-US" sz="9600" dirty="0"/>
              <a:t>The </a:t>
            </a:r>
            <a:r>
              <a:rPr lang="en-US" sz="9600" dirty="0">
                <a:solidFill>
                  <a:srgbClr val="FF0000"/>
                </a:solidFill>
              </a:rPr>
              <a:t>Contaminant Transport Module </a:t>
            </a:r>
            <a:r>
              <a:rPr lang="en-US" sz="9600" dirty="0"/>
              <a:t>is a set of specialized tools that are added to GoldSim to support complex contaminant transport simulations.</a:t>
            </a:r>
            <a:endParaRPr lang="en-US" sz="4800" dirty="0"/>
          </a:p>
        </p:txBody>
      </p:sp>
      <p:sp>
        <p:nvSpPr>
          <p:cNvPr id="6" name="Footer Placeholder 3">
            <a:extLst>
              <a:ext uri="{FF2B5EF4-FFF2-40B4-BE49-F238E27FC236}">
                <a16:creationId xmlns:a16="http://schemas.microsoft.com/office/drawing/2014/main" id="{393C5A36-C0E1-8EC0-9569-24D57A4F6841}"/>
              </a:ext>
            </a:extLst>
          </p:cNvPr>
          <p:cNvSpPr>
            <a:spLocks noGrp="1"/>
          </p:cNvSpPr>
          <p:nvPr>
            <p:ph type="ftr" sz="quarter" idx="11"/>
          </p:nvPr>
        </p:nvSpPr>
        <p:spPr/>
        <p:txBody>
          <a:bodyPr/>
          <a:lstStyle/>
          <a:p>
            <a:r>
              <a:rPr lang="en-US" dirty="0"/>
              <a:t>© GoldSim Technology Group LLC, 2025</a:t>
            </a:r>
          </a:p>
        </p:txBody>
      </p:sp>
    </p:spTree>
    <p:extLst>
      <p:ext uri="{BB962C8B-B14F-4D97-AF65-F5344CB8AC3E}">
        <p14:creationId xmlns:p14="http://schemas.microsoft.com/office/powerpoint/2010/main" val="424578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GoldSim and the Contaminant Transport Module</a:t>
            </a:r>
          </a:p>
        </p:txBody>
      </p:sp>
      <p:sp>
        <p:nvSpPr>
          <p:cNvPr id="3" name="Content Placeholder 2"/>
          <p:cNvSpPr>
            <a:spLocks noGrp="1"/>
          </p:cNvSpPr>
          <p:nvPr>
            <p:ph idx="1"/>
          </p:nvPr>
        </p:nvSpPr>
        <p:spPr/>
        <p:txBody>
          <a:bodyPr>
            <a:noAutofit/>
          </a:bodyPr>
          <a:lstStyle/>
          <a:p>
            <a:pPr marL="576072" lvl="1" indent="-347472">
              <a:spcBef>
                <a:spcPts val="750"/>
              </a:spcBef>
            </a:pPr>
            <a:r>
              <a:rPr lang="en-US" sz="2400" dirty="0"/>
              <a:t>The module is used to simulate the movement of mass (typically contaminants) through natural (and engineered) systems.</a:t>
            </a:r>
          </a:p>
          <a:p>
            <a:pPr marL="576072" lvl="1" indent="-347472">
              <a:spcBef>
                <a:spcPts val="750"/>
              </a:spcBef>
            </a:pPr>
            <a:r>
              <a:rPr lang="en-US" sz="2400" dirty="0"/>
              <a:t>It produces predictions of </a:t>
            </a:r>
            <a:r>
              <a:rPr lang="en-US" sz="2400" dirty="0">
                <a:solidFill>
                  <a:srgbClr val="FF0000"/>
                </a:solidFill>
              </a:rPr>
              <a:t>mass transport rates </a:t>
            </a:r>
            <a:r>
              <a:rPr lang="en-US" sz="2400" dirty="0"/>
              <a:t>at defined locations, </a:t>
            </a:r>
            <a:r>
              <a:rPr lang="en-US" sz="2400" dirty="0">
                <a:solidFill>
                  <a:srgbClr val="FF0000"/>
                </a:solidFill>
              </a:rPr>
              <a:t>concentrations</a:t>
            </a:r>
            <a:r>
              <a:rPr lang="en-US" sz="2400" dirty="0"/>
              <a:t> in specified environmental media (e.g., water, soil), and </a:t>
            </a:r>
            <a:r>
              <a:rPr lang="en-US" sz="2400" dirty="0">
                <a:solidFill>
                  <a:srgbClr val="FF0000"/>
                </a:solidFill>
              </a:rPr>
              <a:t>impacts</a:t>
            </a:r>
            <a:r>
              <a:rPr lang="en-US" sz="2400" dirty="0"/>
              <a:t> to defined human receptors (e.g., dose, health risk).</a:t>
            </a:r>
            <a:endParaRPr lang="en-US" sz="2000" dirty="0"/>
          </a:p>
          <a:p>
            <a:pPr marL="576072" lvl="1" indent="-347472">
              <a:spcBef>
                <a:spcPts val="750"/>
              </a:spcBef>
            </a:pPr>
            <a:r>
              <a:rPr lang="en-US" sz="2400" dirty="0"/>
              <a:t>Processes that can be simulated include </a:t>
            </a:r>
            <a:r>
              <a:rPr lang="en-US" sz="2400" dirty="0">
                <a:solidFill>
                  <a:srgbClr val="FF0000"/>
                </a:solidFill>
              </a:rPr>
              <a:t>mixing</a:t>
            </a:r>
            <a:r>
              <a:rPr lang="en-US" sz="2400" dirty="0"/>
              <a:t>, </a:t>
            </a:r>
            <a:r>
              <a:rPr lang="en-US" sz="2400" dirty="0">
                <a:solidFill>
                  <a:srgbClr val="FF0000"/>
                </a:solidFill>
              </a:rPr>
              <a:t>solubility</a:t>
            </a:r>
            <a:r>
              <a:rPr lang="en-US" sz="2400" dirty="0"/>
              <a:t> constraints, </a:t>
            </a:r>
            <a:r>
              <a:rPr lang="en-US" sz="2400" dirty="0">
                <a:solidFill>
                  <a:srgbClr val="FF0000"/>
                </a:solidFill>
              </a:rPr>
              <a:t>sorption</a:t>
            </a:r>
            <a:r>
              <a:rPr lang="en-US" sz="2400" dirty="0"/>
              <a:t>, </a:t>
            </a:r>
            <a:r>
              <a:rPr lang="en-US" sz="2400" dirty="0">
                <a:solidFill>
                  <a:srgbClr val="FF0000"/>
                </a:solidFill>
              </a:rPr>
              <a:t>advection</a:t>
            </a:r>
            <a:r>
              <a:rPr lang="en-US" sz="2400" dirty="0"/>
              <a:t>, </a:t>
            </a:r>
            <a:r>
              <a:rPr lang="en-US" sz="2400" dirty="0">
                <a:solidFill>
                  <a:srgbClr val="FF0000"/>
                </a:solidFill>
              </a:rPr>
              <a:t>dispersion</a:t>
            </a:r>
            <a:r>
              <a:rPr lang="en-US" sz="2400" dirty="0"/>
              <a:t>, </a:t>
            </a:r>
            <a:r>
              <a:rPr lang="en-US" sz="2400" dirty="0">
                <a:solidFill>
                  <a:srgbClr val="FF0000"/>
                </a:solidFill>
              </a:rPr>
              <a:t>diffusion</a:t>
            </a:r>
            <a:r>
              <a:rPr lang="en-US" sz="2400" dirty="0"/>
              <a:t>, and chemical </a:t>
            </a:r>
            <a:r>
              <a:rPr lang="en-US" sz="2400" dirty="0">
                <a:solidFill>
                  <a:srgbClr val="FF0000"/>
                </a:solidFill>
              </a:rPr>
              <a:t>reactions</a:t>
            </a:r>
            <a:r>
              <a:rPr lang="en-US" sz="2400" dirty="0"/>
              <a:t> and radioactive </a:t>
            </a:r>
            <a:r>
              <a:rPr lang="en-US" sz="2400" dirty="0">
                <a:solidFill>
                  <a:srgbClr val="FF0000"/>
                </a:solidFill>
              </a:rPr>
              <a:t>decay and ingrowth.</a:t>
            </a:r>
          </a:p>
          <a:p>
            <a:pPr marL="576072" lvl="1" indent="-347472">
              <a:spcBef>
                <a:spcPts val="750"/>
              </a:spcBef>
            </a:pPr>
            <a:r>
              <a:rPr lang="en-US" sz="2400" dirty="0">
                <a:solidFill>
                  <a:srgbClr val="FF0000"/>
                </a:solidFill>
              </a:rPr>
              <a:t>This webinar will focus on tracking contaminants in ponds and reservoirs.</a:t>
            </a:r>
          </a:p>
        </p:txBody>
      </p:sp>
      <p:sp>
        <p:nvSpPr>
          <p:cNvPr id="6" name="Footer Placeholder 3"/>
          <p:cNvSpPr>
            <a:spLocks noGrp="1"/>
          </p:cNvSpPr>
          <p:nvPr>
            <p:ph type="ftr" sz="quarter" idx="11"/>
          </p:nvPr>
        </p:nvSpPr>
        <p:spPr/>
        <p:txBody>
          <a:bodyPr/>
          <a:lstStyle/>
          <a:p>
            <a:r>
              <a:rPr lang="en-US" dirty="0"/>
              <a:t>© GoldSim Technology Group LLC, 2025</a:t>
            </a:r>
          </a:p>
        </p:txBody>
      </p:sp>
    </p:spTree>
    <p:extLst>
      <p:ext uri="{BB962C8B-B14F-4D97-AF65-F5344CB8AC3E}">
        <p14:creationId xmlns:p14="http://schemas.microsoft.com/office/powerpoint/2010/main" val="228438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en-US" sz="3600" dirty="0"/>
              <a:t>Contaminant Transport Module</a:t>
            </a:r>
          </a:p>
        </p:txBody>
      </p:sp>
      <p:sp>
        <p:nvSpPr>
          <p:cNvPr id="23555" name="Rectangle 3"/>
          <p:cNvSpPr>
            <a:spLocks noGrp="1" noChangeArrowheads="1"/>
          </p:cNvSpPr>
          <p:nvPr>
            <p:ph idx="1"/>
          </p:nvPr>
        </p:nvSpPr>
        <p:spPr>
          <a:xfrm>
            <a:off x="505287" y="1825626"/>
            <a:ext cx="10515600" cy="666914"/>
          </a:xfrm>
        </p:spPr>
        <p:txBody>
          <a:bodyPr/>
          <a:lstStyle/>
          <a:p>
            <a:pPr marL="576072" indent="-347472">
              <a:buClr>
                <a:schemeClr val="bg2"/>
              </a:buClr>
            </a:pPr>
            <a:r>
              <a:rPr lang="en-US" sz="2400" dirty="0"/>
              <a:t>Adds </a:t>
            </a:r>
            <a:r>
              <a:rPr lang="en-US" sz="2400" dirty="0">
                <a:solidFill>
                  <a:srgbClr val="FF0000"/>
                </a:solidFill>
              </a:rPr>
              <a:t>specialized elements</a:t>
            </a:r>
            <a:r>
              <a:rPr lang="en-US" sz="2400" dirty="0"/>
              <a:t> to facilitate simulation of contaminant transport through engineered and natural environmental systems</a:t>
            </a:r>
            <a:endParaRPr lang="en-US" sz="2000" dirty="0"/>
          </a:p>
        </p:txBody>
      </p:sp>
      <p:pic>
        <p:nvPicPr>
          <p:cNvPr id="4" name="Picture 3"/>
          <p:cNvPicPr>
            <a:picLocks noChangeAspect="1"/>
          </p:cNvPicPr>
          <p:nvPr/>
        </p:nvPicPr>
        <p:blipFill>
          <a:blip r:embed="rId2"/>
          <a:stretch>
            <a:fillRect/>
          </a:stretch>
        </p:blipFill>
        <p:spPr>
          <a:xfrm>
            <a:off x="3240742" y="2944905"/>
            <a:ext cx="3844637" cy="2286000"/>
          </a:xfrm>
          <a:prstGeom prst="rect">
            <a:avLst/>
          </a:prstGeom>
        </p:spPr>
      </p:pic>
      <p:sp>
        <p:nvSpPr>
          <p:cNvPr id="2" name="Footer Placeholder 3">
            <a:extLst>
              <a:ext uri="{FF2B5EF4-FFF2-40B4-BE49-F238E27FC236}">
                <a16:creationId xmlns:a16="http://schemas.microsoft.com/office/drawing/2014/main" id="{3EFFE967-1A75-317C-4843-1B313B50C5E4}"/>
              </a:ext>
            </a:extLst>
          </p:cNvPr>
          <p:cNvSpPr>
            <a:spLocks noGrp="1"/>
          </p:cNvSpPr>
          <p:nvPr>
            <p:ph type="ftr" sz="quarter" idx="11"/>
          </p:nvPr>
        </p:nvSpPr>
        <p:spPr>
          <a:xfrm>
            <a:off x="228600" y="6324602"/>
            <a:ext cx="4114800" cy="365125"/>
          </a:xfrm>
        </p:spPr>
        <p:txBody>
          <a:bodyPr/>
          <a:lstStyle/>
          <a:p>
            <a:r>
              <a:rPr lang="en-US" dirty="0"/>
              <a:t>© GoldSim Technology Group LLC, 2025</a:t>
            </a:r>
          </a:p>
        </p:txBody>
      </p:sp>
    </p:spTree>
    <p:extLst>
      <p:ext uri="{BB962C8B-B14F-4D97-AF65-F5344CB8AC3E}">
        <p14:creationId xmlns:p14="http://schemas.microsoft.com/office/powerpoint/2010/main" val="3765299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sz="3600" dirty="0"/>
              <a:t>Contaminant Transport Module</a:t>
            </a:r>
            <a:endParaRPr lang="en-US" sz="3600" dirty="0"/>
          </a:p>
        </p:txBody>
      </p:sp>
      <p:sp>
        <p:nvSpPr>
          <p:cNvPr id="5" name="Content Placeholder 4"/>
          <p:cNvSpPr>
            <a:spLocks noGrp="1"/>
          </p:cNvSpPr>
          <p:nvPr>
            <p:ph idx="1"/>
          </p:nvPr>
        </p:nvSpPr>
        <p:spPr/>
        <p:txBody>
          <a:bodyPr>
            <a:normAutofit fontScale="25000" lnSpcReduction="20000"/>
          </a:bodyPr>
          <a:lstStyle/>
          <a:p>
            <a:pPr marL="576072" indent="-347472">
              <a:lnSpc>
                <a:spcPct val="110000"/>
              </a:lnSpc>
              <a:buClr>
                <a:schemeClr val="bg2"/>
              </a:buClr>
            </a:pPr>
            <a:r>
              <a:rPr lang="en-US" sz="9600" dirty="0"/>
              <a:t>Provides a </a:t>
            </a:r>
            <a:r>
              <a:rPr lang="en-US" sz="9600" dirty="0">
                <a:solidFill>
                  <a:srgbClr val="FF0000"/>
                </a:solidFill>
              </a:rPr>
              <a:t>basic framework</a:t>
            </a:r>
            <a:r>
              <a:rPr lang="en-US" sz="9600" dirty="0"/>
              <a:t> for modeling fate and transport of dissolved, sorbed and/or suspended contaminants through engineered and natural systems.</a:t>
            </a:r>
          </a:p>
          <a:p>
            <a:pPr marL="576072" indent="-347472">
              <a:lnSpc>
                <a:spcPct val="110000"/>
              </a:lnSpc>
              <a:buClr>
                <a:schemeClr val="bg2"/>
              </a:buClr>
            </a:pPr>
            <a:r>
              <a:rPr lang="en-US" sz="9600" dirty="0"/>
              <a:t>Complexity of the model is determined by the user.</a:t>
            </a:r>
          </a:p>
          <a:p>
            <a:pPr marL="576072" indent="-347472">
              <a:lnSpc>
                <a:spcPct val="110000"/>
              </a:lnSpc>
              <a:buClr>
                <a:schemeClr val="bg2"/>
              </a:buClr>
            </a:pPr>
            <a:r>
              <a:rPr lang="en-US" sz="9600" dirty="0"/>
              <a:t>While incorporating some basic physics (e.g., conservation of mass, decay and ingrowth, diffusion, partitioning), very few assumptions built into code in order to maximize flexibility.</a:t>
            </a:r>
          </a:p>
          <a:p>
            <a:pPr marL="576072" indent="-347472">
              <a:lnSpc>
                <a:spcPct val="110000"/>
              </a:lnSpc>
              <a:buClr>
                <a:schemeClr val="bg2"/>
              </a:buClr>
            </a:pPr>
            <a:r>
              <a:rPr lang="en-US" sz="9600" dirty="0"/>
              <a:t>Heavily utilizes </a:t>
            </a:r>
            <a:r>
              <a:rPr lang="en-US" sz="9600" dirty="0">
                <a:solidFill>
                  <a:srgbClr val="FF0000"/>
                </a:solidFill>
              </a:rPr>
              <a:t>arrays.</a:t>
            </a:r>
          </a:p>
          <a:p>
            <a:endParaRPr lang="en-US" dirty="0"/>
          </a:p>
        </p:txBody>
      </p:sp>
      <p:sp>
        <p:nvSpPr>
          <p:cNvPr id="7" name="Footer Placeholder 3"/>
          <p:cNvSpPr>
            <a:spLocks noGrp="1"/>
          </p:cNvSpPr>
          <p:nvPr>
            <p:ph type="ftr" sz="quarter" idx="11"/>
          </p:nvPr>
        </p:nvSpPr>
        <p:spPr/>
        <p:txBody>
          <a:bodyPr/>
          <a:lstStyle/>
          <a:p>
            <a:r>
              <a:rPr lang="en-US" dirty="0"/>
              <a:t>© GoldSim Technology Group LLC, 2025</a:t>
            </a:r>
          </a:p>
        </p:txBody>
      </p:sp>
    </p:spTree>
    <p:extLst>
      <p:ext uri="{BB962C8B-B14F-4D97-AF65-F5344CB8AC3E}">
        <p14:creationId xmlns:p14="http://schemas.microsoft.com/office/powerpoint/2010/main" val="1985322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600" dirty="0"/>
              <a:t>Steps for Modeling Contaminant Transport</a:t>
            </a:r>
          </a:p>
        </p:txBody>
      </p:sp>
      <p:sp>
        <p:nvSpPr>
          <p:cNvPr id="7" name="Content Placeholder 6"/>
          <p:cNvSpPr>
            <a:spLocks noGrp="1"/>
          </p:cNvSpPr>
          <p:nvPr>
            <p:ph idx="1"/>
          </p:nvPr>
        </p:nvSpPr>
        <p:spPr/>
        <p:txBody>
          <a:bodyPr>
            <a:noAutofit/>
          </a:bodyPr>
          <a:lstStyle/>
          <a:p>
            <a:pPr marL="690562" indent="-457200">
              <a:buClr>
                <a:schemeClr val="bg2"/>
              </a:buClr>
              <a:buFont typeface="+mj-lt"/>
              <a:buAutoNum type="arabicPeriod"/>
            </a:pPr>
            <a:r>
              <a:rPr lang="en-US" sz="2400" dirty="0"/>
              <a:t>Specify </a:t>
            </a:r>
            <a:r>
              <a:rPr lang="en-US" sz="2400" dirty="0">
                <a:solidFill>
                  <a:srgbClr val="FF0000"/>
                </a:solidFill>
              </a:rPr>
              <a:t>species</a:t>
            </a:r>
            <a:r>
              <a:rPr lang="en-US" sz="2400" dirty="0"/>
              <a:t> to be modeled.</a:t>
            </a:r>
          </a:p>
          <a:p>
            <a:pPr marL="690562" indent="-457200">
              <a:buClr>
                <a:schemeClr val="bg2"/>
              </a:buClr>
              <a:buFont typeface="+mj-lt"/>
              <a:buAutoNum type="arabicPeriod"/>
            </a:pPr>
            <a:r>
              <a:rPr lang="en-US" sz="2400" dirty="0"/>
              <a:t>Specify the transport and storage </a:t>
            </a:r>
            <a:r>
              <a:rPr lang="en-US" sz="2400" dirty="0">
                <a:solidFill>
                  <a:srgbClr val="FF0000"/>
                </a:solidFill>
              </a:rPr>
              <a:t>media</a:t>
            </a:r>
            <a:r>
              <a:rPr lang="en-US" sz="2400" dirty="0"/>
              <a:t> within the system to be modeled (e.g., water, air, sediment, soil).</a:t>
            </a:r>
          </a:p>
          <a:p>
            <a:pPr marL="690562" indent="-457200">
              <a:buClr>
                <a:schemeClr val="bg2"/>
              </a:buClr>
              <a:buFont typeface="+mj-lt"/>
              <a:buAutoNum type="arabicPeriod"/>
            </a:pPr>
            <a:r>
              <a:rPr lang="en-US" sz="2400" dirty="0"/>
              <a:t>Specify the </a:t>
            </a:r>
            <a:r>
              <a:rPr lang="en-US" sz="2400" dirty="0">
                <a:solidFill>
                  <a:srgbClr val="FF0000"/>
                </a:solidFill>
              </a:rPr>
              <a:t>transport pathways </a:t>
            </a:r>
            <a:r>
              <a:rPr lang="en-US" sz="2400" dirty="0"/>
              <a:t>through which mass is transported and stored.</a:t>
            </a:r>
          </a:p>
          <a:p>
            <a:pPr marL="690562" indent="-457200">
              <a:buClr>
                <a:schemeClr val="bg2"/>
              </a:buClr>
              <a:buFont typeface="+mj-lt"/>
              <a:buAutoNum type="arabicPeriod"/>
            </a:pPr>
            <a:r>
              <a:rPr lang="en-US" sz="2400" dirty="0"/>
              <a:t>Define the </a:t>
            </a:r>
            <a:r>
              <a:rPr lang="en-US" sz="2400" dirty="0">
                <a:solidFill>
                  <a:srgbClr val="FF0000"/>
                </a:solidFill>
              </a:rPr>
              <a:t>source terms </a:t>
            </a:r>
            <a:r>
              <a:rPr lang="en-US" sz="2400" dirty="0"/>
              <a:t>(initial and/or boundary conditions).</a:t>
            </a:r>
          </a:p>
          <a:p>
            <a:pPr marL="690562" indent="-457200">
              <a:buClr>
                <a:schemeClr val="bg2"/>
              </a:buClr>
              <a:buFont typeface="+mj-lt"/>
              <a:buAutoNum type="arabicPeriod"/>
            </a:pPr>
            <a:r>
              <a:rPr lang="en-US" sz="2400" dirty="0"/>
              <a:t>Define the </a:t>
            </a:r>
            <a:r>
              <a:rPr lang="en-US" sz="2400" dirty="0">
                <a:solidFill>
                  <a:srgbClr val="FF0000"/>
                </a:solidFill>
              </a:rPr>
              <a:t>impacts</a:t>
            </a:r>
            <a:r>
              <a:rPr lang="en-US" sz="2400" dirty="0"/>
              <a:t> of the species (e.g., dose) on defined receptors.</a:t>
            </a:r>
          </a:p>
        </p:txBody>
      </p:sp>
      <p:sp>
        <p:nvSpPr>
          <p:cNvPr id="8" name="Footer Placeholder 3"/>
          <p:cNvSpPr>
            <a:spLocks noGrp="1"/>
          </p:cNvSpPr>
          <p:nvPr>
            <p:ph type="ftr" sz="quarter" idx="11"/>
          </p:nvPr>
        </p:nvSpPr>
        <p:spPr/>
        <p:txBody>
          <a:bodyPr/>
          <a:lstStyle/>
          <a:p>
            <a:r>
              <a:rPr lang="en-US" dirty="0"/>
              <a:t>© GoldSim Technology Group LLC, 2025</a:t>
            </a:r>
          </a:p>
        </p:txBody>
      </p:sp>
    </p:spTree>
    <p:extLst>
      <p:ext uri="{BB962C8B-B14F-4D97-AF65-F5344CB8AC3E}">
        <p14:creationId xmlns:p14="http://schemas.microsoft.com/office/powerpoint/2010/main" val="119569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F72905-B5ED-4D92-A8C9-04B5B98833B6}"/>
              </a:ext>
            </a:extLst>
          </p:cNvPr>
          <p:cNvPicPr>
            <a:picLocks noChangeAspect="1"/>
          </p:cNvPicPr>
          <p:nvPr/>
        </p:nvPicPr>
        <p:blipFill>
          <a:blip r:embed="rId2"/>
          <a:stretch>
            <a:fillRect/>
          </a:stretch>
        </p:blipFill>
        <p:spPr>
          <a:xfrm>
            <a:off x="4234648" y="1652157"/>
            <a:ext cx="5579978" cy="4471183"/>
          </a:xfrm>
          <a:prstGeom prst="rect">
            <a:avLst/>
          </a:prstGeom>
        </p:spPr>
      </p:pic>
      <p:sp>
        <p:nvSpPr>
          <p:cNvPr id="35842" name="Rectangle 2"/>
          <p:cNvSpPr>
            <a:spLocks noGrp="1" noChangeArrowheads="1"/>
          </p:cNvSpPr>
          <p:nvPr>
            <p:ph type="title"/>
          </p:nvPr>
        </p:nvSpPr>
        <p:spPr/>
        <p:txBody>
          <a:bodyPr>
            <a:normAutofit/>
          </a:bodyPr>
          <a:lstStyle/>
          <a:p>
            <a:r>
              <a:rPr lang="en-US" sz="3600" dirty="0"/>
              <a:t>Defining Species</a:t>
            </a:r>
          </a:p>
        </p:txBody>
      </p:sp>
      <p:sp>
        <p:nvSpPr>
          <p:cNvPr id="35843" name="Rectangle 3"/>
          <p:cNvSpPr>
            <a:spLocks noGrp="1" noChangeArrowheads="1"/>
          </p:cNvSpPr>
          <p:nvPr>
            <p:ph idx="1"/>
          </p:nvPr>
        </p:nvSpPr>
        <p:spPr/>
        <p:txBody>
          <a:bodyPr>
            <a:normAutofit/>
          </a:bodyPr>
          <a:lstStyle/>
          <a:p>
            <a:r>
              <a:rPr lang="en-US" dirty="0">
                <a:solidFill>
                  <a:srgbClr val="FF0000"/>
                </a:solidFill>
              </a:rPr>
              <a:t>Species element</a:t>
            </a:r>
            <a:endParaRPr lang="en-US" dirty="0"/>
          </a:p>
        </p:txBody>
      </p:sp>
      <p:sp>
        <p:nvSpPr>
          <p:cNvPr id="6" name="Footer Placeholder 3"/>
          <p:cNvSpPr>
            <a:spLocks noGrp="1"/>
          </p:cNvSpPr>
          <p:nvPr>
            <p:ph type="ftr" sz="quarter" idx="11"/>
          </p:nvPr>
        </p:nvSpPr>
        <p:spPr/>
        <p:txBody>
          <a:bodyPr/>
          <a:lstStyle/>
          <a:p>
            <a:r>
              <a:rPr lang="en-US" dirty="0"/>
              <a:t>© GoldSim Technology Group LLC, 2025</a:t>
            </a:r>
          </a:p>
        </p:txBody>
      </p:sp>
      <p:pic>
        <p:nvPicPr>
          <p:cNvPr id="2" name="Picture 1"/>
          <p:cNvPicPr>
            <a:picLocks noChangeAspect="1"/>
          </p:cNvPicPr>
          <p:nvPr/>
        </p:nvPicPr>
        <p:blipFill>
          <a:blip r:embed="rId3"/>
          <a:stretch>
            <a:fillRect/>
          </a:stretch>
        </p:blipFill>
        <p:spPr>
          <a:xfrm>
            <a:off x="885460" y="2203812"/>
            <a:ext cx="1076190" cy="1180952"/>
          </a:xfrm>
          <a:prstGeom prst="rect">
            <a:avLst/>
          </a:prstGeom>
        </p:spPr>
      </p:pic>
    </p:spTree>
    <p:extLst>
      <p:ext uri="{BB962C8B-B14F-4D97-AF65-F5344CB8AC3E}">
        <p14:creationId xmlns:p14="http://schemas.microsoft.com/office/powerpoint/2010/main" val="271397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GoldSim Website">
      <a:dk1>
        <a:srgbClr val="1E1E1E"/>
      </a:dk1>
      <a:lt1>
        <a:sysClr val="window" lastClr="FFFFFF"/>
      </a:lt1>
      <a:dk2>
        <a:srgbClr val="202020"/>
      </a:dk2>
      <a:lt2>
        <a:srgbClr val="FFFFFF"/>
      </a:lt2>
      <a:accent1>
        <a:srgbClr val="00ADEF"/>
      </a:accent1>
      <a:accent2>
        <a:srgbClr val="66AE3D"/>
      </a:accent2>
      <a:accent3>
        <a:srgbClr val="FEC10D"/>
      </a:accent3>
      <a:accent4>
        <a:srgbClr val="EB5D62"/>
      </a:accent4>
      <a:accent5>
        <a:srgbClr val="A9D5F3"/>
      </a:accent5>
      <a:accent6>
        <a:srgbClr val="C5E0B3"/>
      </a:accent6>
      <a:hlink>
        <a:srgbClr val="FEE599"/>
      </a:hlink>
      <a:folHlink>
        <a:srgbClr val="F7CBA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heme1" id="{EF022C51-81AF-435F-A880-3E608A8D7BCB}" vid="{80EFAB80-A438-42D7-83F1-818492C176EA}"/>
    </a:ext>
  </a:extLst>
</a:theme>
</file>

<file path=ppt/theme/theme2.xml><?xml version="1.0" encoding="utf-8"?>
<a:theme xmlns:a="http://schemas.openxmlformats.org/drawingml/2006/main" name="GoldSim 16_9 2024">
  <a:themeElements>
    <a:clrScheme name="GoldSim2024">
      <a:dk1>
        <a:srgbClr val="212121"/>
      </a:dk1>
      <a:lt1>
        <a:srgbClr val="FFFFFF"/>
      </a:lt1>
      <a:dk2>
        <a:srgbClr val="ED9E2D"/>
      </a:dk2>
      <a:lt2>
        <a:srgbClr val="00A3DA"/>
      </a:lt2>
      <a:accent1>
        <a:srgbClr val="9DC73C"/>
      </a:accent1>
      <a:accent2>
        <a:srgbClr val="0073AF"/>
      </a:accent2>
      <a:accent3>
        <a:srgbClr val="6CB644"/>
      </a:accent3>
      <a:accent4>
        <a:srgbClr val="F8C522"/>
      </a:accent4>
      <a:accent5>
        <a:srgbClr val="B8D137"/>
      </a:accent5>
      <a:accent6>
        <a:srgbClr val="E6792B"/>
      </a:accent6>
      <a:hlink>
        <a:srgbClr val="B8D137"/>
      </a:hlink>
      <a:folHlink>
        <a:srgbClr val="F2B22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ldSim 16_9 2024" id="{284B63C7-16EA-44E9-A5FF-89EC303FAE77}" vid="{9A5FAD7C-F897-4E60-8018-A07F0B9D54EE}"/>
    </a:ext>
  </a:extLst>
</a:theme>
</file>

<file path=ppt/theme/theme3.xml><?xml version="1.0" encoding="utf-8"?>
<a:theme xmlns:a="http://schemas.openxmlformats.org/drawingml/2006/main" name="2_Office Theme">
  <a:themeElements>
    <a:clrScheme name="GoldSim2024">
      <a:dk1>
        <a:srgbClr val="212121"/>
      </a:dk1>
      <a:lt1>
        <a:srgbClr val="FFFFFF"/>
      </a:lt1>
      <a:dk2>
        <a:srgbClr val="ED9E2D"/>
      </a:dk2>
      <a:lt2>
        <a:srgbClr val="00A3DA"/>
      </a:lt2>
      <a:accent1>
        <a:srgbClr val="9DC73C"/>
      </a:accent1>
      <a:accent2>
        <a:srgbClr val="0073AF"/>
      </a:accent2>
      <a:accent3>
        <a:srgbClr val="6CB644"/>
      </a:accent3>
      <a:accent4>
        <a:srgbClr val="F8C522"/>
      </a:accent4>
      <a:accent5>
        <a:srgbClr val="B8D137"/>
      </a:accent5>
      <a:accent6>
        <a:srgbClr val="E6792B"/>
      </a:accent6>
      <a:hlink>
        <a:srgbClr val="B8D137"/>
      </a:hlink>
      <a:folHlink>
        <a:srgbClr val="F2B22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eb5bcae-f64f-4747-a8c2-b120e4c13e87">
      <UserInfo>
        <DisplayName/>
        <AccountId xsi:nil="true"/>
        <AccountType/>
      </UserInfo>
    </SharedWithUsers>
    <lcf76f155ced4ddcb4097134ff3c332f xmlns="3f9896a8-20b3-411f-aa6c-383e0c4d4710">
      <Terms xmlns="http://schemas.microsoft.com/office/infopath/2007/PartnerControls"/>
    </lcf76f155ced4ddcb4097134ff3c332f>
    <TaxCatchAll xmlns="4eb5bcae-f64f-4747-a8c2-b120e4c13e8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4924310D11B244A5F6AAA98A9D07D1" ma:contentTypeVersion="18" ma:contentTypeDescription="Create a new document." ma:contentTypeScope="" ma:versionID="b421590995696c6826c78d17b967f11d">
  <xsd:schema xmlns:xsd="http://www.w3.org/2001/XMLSchema" xmlns:xs="http://www.w3.org/2001/XMLSchema" xmlns:p="http://schemas.microsoft.com/office/2006/metadata/properties" xmlns:ns2="4eb5bcae-f64f-4747-a8c2-b120e4c13e87" xmlns:ns3="3f9896a8-20b3-411f-aa6c-383e0c4d4710" targetNamespace="http://schemas.microsoft.com/office/2006/metadata/properties" ma:root="true" ma:fieldsID="958e025e0186b7cfa75937c83e52fe83" ns2:_="" ns3:_="">
    <xsd:import namespace="4eb5bcae-f64f-4747-a8c2-b120e4c13e87"/>
    <xsd:import namespace="3f9896a8-20b3-411f-aa6c-383e0c4d471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b5bcae-f64f-4747-a8c2-b120e4c13e8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b06a840-bd28-4c39-bf06-1d964d590c00}" ma:internalName="TaxCatchAll" ma:showField="CatchAllData" ma:web="4eb5bcae-f64f-4747-a8c2-b120e4c13e8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9896a8-20b3-411f-aa6c-383e0c4d471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a34866f-7e80-4a6f-a04f-4cdfeff80e43"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143E4F-A15A-4D13-A8F7-80F8C13D2EBA}">
  <ds:schemaRefs>
    <ds:schemaRef ds:uri="http://schemas.microsoft.com/sharepoint/v3/contenttype/forms"/>
  </ds:schemaRefs>
</ds:datastoreItem>
</file>

<file path=customXml/itemProps2.xml><?xml version="1.0" encoding="utf-8"?>
<ds:datastoreItem xmlns:ds="http://schemas.openxmlformats.org/officeDocument/2006/customXml" ds:itemID="{09C899C9-61F4-450C-BE78-FBF4E3EA9B30}">
  <ds:schemaRefs>
    <ds:schemaRef ds:uri="http://schemas.microsoft.com/office/2006/metadata/properties"/>
    <ds:schemaRef ds:uri="http://schemas.microsoft.com/office/infopath/2007/PartnerControls"/>
    <ds:schemaRef ds:uri="4eb5bcae-f64f-4747-a8c2-b120e4c13e87"/>
    <ds:schemaRef ds:uri="3f9896a8-20b3-411f-aa6c-383e0c4d4710"/>
  </ds:schemaRefs>
</ds:datastoreItem>
</file>

<file path=customXml/itemProps3.xml><?xml version="1.0" encoding="utf-8"?>
<ds:datastoreItem xmlns:ds="http://schemas.openxmlformats.org/officeDocument/2006/customXml" ds:itemID="{B4E21A54-0E72-4A49-87A9-631D6B82F2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b5bcae-f64f-4747-a8c2-b120e4c13e87"/>
    <ds:schemaRef ds:uri="3f9896a8-20b3-411f-aa6c-383e0c4d47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3573</TotalTime>
  <Words>2377</Words>
  <Application>Microsoft Office PowerPoint</Application>
  <PresentationFormat>Widescreen</PresentationFormat>
  <Paragraphs>227</Paragraphs>
  <Slides>38</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38</vt:i4>
      </vt:variant>
    </vt:vector>
  </HeadingPairs>
  <TitlesOfParts>
    <vt:vector size="49" baseType="lpstr">
      <vt:lpstr>Aptos</vt:lpstr>
      <vt:lpstr>Aptos ExtraBold</vt:lpstr>
      <vt:lpstr>Arial</vt:lpstr>
      <vt:lpstr>Calibri</vt:lpstr>
      <vt:lpstr>Calibri Light</vt:lpstr>
      <vt:lpstr>Cambria Math</vt:lpstr>
      <vt:lpstr>Courier New</vt:lpstr>
      <vt:lpstr>Wingdings</vt:lpstr>
      <vt:lpstr>Theme1</vt:lpstr>
      <vt:lpstr>GoldSim 16_9 2024</vt:lpstr>
      <vt:lpstr>2_Office Theme</vt:lpstr>
      <vt:lpstr>Modeling Contaminant Concentrations  in Ponds and Reservoirs</vt:lpstr>
      <vt:lpstr>Outline</vt:lpstr>
      <vt:lpstr>Overview of the  Contaminant Transport Module</vt:lpstr>
      <vt:lpstr>GoldSim and the Contaminant Transport Module</vt:lpstr>
      <vt:lpstr>GoldSim and the Contaminant Transport Module</vt:lpstr>
      <vt:lpstr>Contaminant Transport Module</vt:lpstr>
      <vt:lpstr>Contaminant Transport Module</vt:lpstr>
      <vt:lpstr>Steps for Modeling Contaminant Transport</vt:lpstr>
      <vt:lpstr>Defining Species</vt:lpstr>
      <vt:lpstr>Environmental Media</vt:lpstr>
      <vt:lpstr>Transport Pathways</vt:lpstr>
      <vt:lpstr>Transport Pathways</vt:lpstr>
      <vt:lpstr>Transport Pathways</vt:lpstr>
      <vt:lpstr>Transport Pathways</vt:lpstr>
      <vt:lpstr>Cell Pathways</vt:lpstr>
      <vt:lpstr>Pathways Mass Balance</vt:lpstr>
      <vt:lpstr>Let’s Look at Some Simple Models</vt:lpstr>
      <vt:lpstr> Example 1: Simple Mixing of Two Inflows</vt:lpstr>
      <vt:lpstr>Equations Solved by GoldSim</vt:lpstr>
      <vt:lpstr> Example 2: Simple Mixing of Two Inflows</vt:lpstr>
      <vt:lpstr> Example 3: Understanding How Quickly Pond Concentrations Respond to Changes</vt:lpstr>
      <vt:lpstr>Changing Flow Rates and Volumes</vt:lpstr>
      <vt:lpstr> Example 4: Variable Inflows and Volume</vt:lpstr>
      <vt:lpstr> Understanding Mixing in Cells</vt:lpstr>
      <vt:lpstr> Example 5: Discretizing a Pond/Reservoir</vt:lpstr>
      <vt:lpstr>Equations Solved by GoldSim</vt:lpstr>
      <vt:lpstr> Partitioning of Species Between Fluids and Solid</vt:lpstr>
      <vt:lpstr> Example 6: Partitioning of Species Between Fluids and Solids in a Pond</vt:lpstr>
      <vt:lpstr>Equations Solved by GoldSim</vt:lpstr>
      <vt:lpstr> Example 7: Partitioning of Species Between Fluids and Suspended Solids in a Pond</vt:lpstr>
      <vt:lpstr>Modeling Solubility Constraints</vt:lpstr>
      <vt:lpstr> Example 8: Modeling a Solubility Constraint</vt:lpstr>
      <vt:lpstr>The Problem of Emptying Cells</vt:lpstr>
      <vt:lpstr> Example 9: Modeling a Pond Going Empty</vt:lpstr>
      <vt:lpstr>Delayed Transport Between Ponds/Reservoirs</vt:lpstr>
      <vt:lpstr>Example 10: Delayed Transport Between Ponds/Reservoirs</vt:lpstr>
      <vt:lpstr>Summary</vt:lpstr>
      <vt:lpstr>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GoldSim Training Section</dc:title>
  <dc:creator>Jason Lillywhite</dc:creator>
  <cp:lastModifiedBy>Rick Kossik</cp:lastModifiedBy>
  <cp:revision>274</cp:revision>
  <cp:lastPrinted>2018-01-16T21:13:11Z</cp:lastPrinted>
  <dcterms:created xsi:type="dcterms:W3CDTF">2015-01-26T23:52:11Z</dcterms:created>
  <dcterms:modified xsi:type="dcterms:W3CDTF">2025-05-22T22:56:05Z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0x0101004A4924310D11B244A5F6AAA98A9D07D1</vt:lpwstr>
  </property>
  <property fmtid="{D5CDD505-2E9C-101B-9397-08002B2CF9AE}" pid="3" name="Order">
    <vt:r8>4658300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