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</p:sldIdLst>
  <p:sldSz cx="762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7D9"/>
    <a:srgbClr val="EA6F1C"/>
    <a:srgbClr val="FFF4CD"/>
    <a:srgbClr val="ECBA00"/>
    <a:srgbClr val="D8EDC9"/>
    <a:srgbClr val="64A638"/>
    <a:srgbClr val="4990CF"/>
    <a:srgbClr val="6AA3DB"/>
    <a:srgbClr val="DD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73" autoAdjust="0"/>
    <p:restoredTop sz="94660"/>
  </p:normalViewPr>
  <p:slideViewPr>
    <p:cSldViewPr snapToGrid="0">
      <p:cViewPr>
        <p:scale>
          <a:sx n="60" d="100"/>
          <a:sy n="60" d="100"/>
        </p:scale>
        <p:origin x="17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935302"/>
            <a:ext cx="6477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3001698"/>
            <a:ext cx="5715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5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4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3063" y="304271"/>
            <a:ext cx="1643063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875" y="304271"/>
            <a:ext cx="4833938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0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5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907" y="1424783"/>
            <a:ext cx="657225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07" y="3824554"/>
            <a:ext cx="657225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1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5" y="1521354"/>
            <a:ext cx="32385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7625" y="1521354"/>
            <a:ext cx="32385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5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7" y="304272"/>
            <a:ext cx="657225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868" y="1400969"/>
            <a:ext cx="3223617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68" y="2087563"/>
            <a:ext cx="3223617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7625" y="1400969"/>
            <a:ext cx="323949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7625" y="2087563"/>
            <a:ext cx="3239493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9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2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2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381000"/>
            <a:ext cx="2457648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9493" y="822856"/>
            <a:ext cx="3857625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1714500"/>
            <a:ext cx="2457648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7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381000"/>
            <a:ext cx="2457648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39493" y="822856"/>
            <a:ext cx="3857625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1714500"/>
            <a:ext cx="2457648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2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875" y="304272"/>
            <a:ext cx="657225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75" y="1521354"/>
            <a:ext cx="657225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875" y="5296960"/>
            <a:ext cx="17145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DDDEF-D2DF-4E9B-B170-AC50F378B0B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125" y="5296960"/>
            <a:ext cx="257175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1625" y="5296960"/>
            <a:ext cx="17145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FB481-E000-49C2-A1D7-5939EED2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3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88215A7F-4960-484E-927B-B800F721CDD3}"/>
              </a:ext>
            </a:extLst>
          </p:cNvPr>
          <p:cNvSpPr/>
          <p:nvPr/>
        </p:nvSpPr>
        <p:spPr>
          <a:xfrm>
            <a:off x="0" y="0"/>
            <a:ext cx="1772094" cy="462422"/>
          </a:xfrm>
          <a:prstGeom prst="round2Same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2CDE917C-E0D9-4C0E-96EF-7FB3E2B04BBA}"/>
              </a:ext>
            </a:extLst>
          </p:cNvPr>
          <p:cNvSpPr/>
          <p:nvPr/>
        </p:nvSpPr>
        <p:spPr>
          <a:xfrm>
            <a:off x="1949302" y="0"/>
            <a:ext cx="1772094" cy="462422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902677A8-276E-4718-9818-A2923EF39699}"/>
              </a:ext>
            </a:extLst>
          </p:cNvPr>
          <p:cNvSpPr/>
          <p:nvPr/>
        </p:nvSpPr>
        <p:spPr>
          <a:xfrm>
            <a:off x="3898604" y="0"/>
            <a:ext cx="1772094" cy="462422"/>
          </a:xfrm>
          <a:prstGeom prst="round2Same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FA67F6F5-55C9-4735-A395-076A34115413}"/>
              </a:ext>
            </a:extLst>
          </p:cNvPr>
          <p:cNvSpPr/>
          <p:nvPr/>
        </p:nvSpPr>
        <p:spPr>
          <a:xfrm>
            <a:off x="5847906" y="0"/>
            <a:ext cx="1772094" cy="462422"/>
          </a:xfrm>
          <a:prstGeom prst="round2Same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5B3799-E001-4903-94A3-EBCF10157C00}"/>
              </a:ext>
            </a:extLst>
          </p:cNvPr>
          <p:cNvSpPr/>
          <p:nvPr/>
        </p:nvSpPr>
        <p:spPr>
          <a:xfrm>
            <a:off x="0" y="462422"/>
            <a:ext cx="7620000" cy="5252578"/>
          </a:xfrm>
          <a:prstGeom prst="rect">
            <a:avLst/>
          </a:prstGeom>
          <a:solidFill>
            <a:srgbClr val="DDEAF7"/>
          </a:solidFill>
          <a:ln w="41275">
            <a:solidFill>
              <a:srgbClr val="4990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82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88215A7F-4960-484E-927B-B800F721CDD3}"/>
              </a:ext>
            </a:extLst>
          </p:cNvPr>
          <p:cNvSpPr/>
          <p:nvPr/>
        </p:nvSpPr>
        <p:spPr>
          <a:xfrm>
            <a:off x="0" y="0"/>
            <a:ext cx="1772094" cy="462422"/>
          </a:xfrm>
          <a:prstGeom prst="round2Same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2CDE917C-E0D9-4C0E-96EF-7FB3E2B04BBA}"/>
              </a:ext>
            </a:extLst>
          </p:cNvPr>
          <p:cNvSpPr/>
          <p:nvPr/>
        </p:nvSpPr>
        <p:spPr>
          <a:xfrm>
            <a:off x="1949302" y="0"/>
            <a:ext cx="1772094" cy="462422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902677A8-276E-4718-9818-A2923EF39699}"/>
              </a:ext>
            </a:extLst>
          </p:cNvPr>
          <p:cNvSpPr/>
          <p:nvPr/>
        </p:nvSpPr>
        <p:spPr>
          <a:xfrm>
            <a:off x="3898604" y="0"/>
            <a:ext cx="1772094" cy="462422"/>
          </a:xfrm>
          <a:prstGeom prst="round2Same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FA67F6F5-55C9-4735-A395-076A34115413}"/>
              </a:ext>
            </a:extLst>
          </p:cNvPr>
          <p:cNvSpPr/>
          <p:nvPr/>
        </p:nvSpPr>
        <p:spPr>
          <a:xfrm>
            <a:off x="5847906" y="0"/>
            <a:ext cx="1772094" cy="462422"/>
          </a:xfrm>
          <a:prstGeom prst="round2Same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5B3799-E001-4903-94A3-EBCF10157C00}"/>
              </a:ext>
            </a:extLst>
          </p:cNvPr>
          <p:cNvSpPr/>
          <p:nvPr/>
        </p:nvSpPr>
        <p:spPr>
          <a:xfrm>
            <a:off x="0" y="462422"/>
            <a:ext cx="7620000" cy="5252578"/>
          </a:xfrm>
          <a:prstGeom prst="rect">
            <a:avLst/>
          </a:prstGeom>
          <a:solidFill>
            <a:srgbClr val="D8EDC9"/>
          </a:solidFill>
          <a:ln w="41275">
            <a:solidFill>
              <a:srgbClr val="64A6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5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88215A7F-4960-484E-927B-B800F721CDD3}"/>
              </a:ext>
            </a:extLst>
          </p:cNvPr>
          <p:cNvSpPr/>
          <p:nvPr/>
        </p:nvSpPr>
        <p:spPr>
          <a:xfrm>
            <a:off x="0" y="0"/>
            <a:ext cx="1772094" cy="462422"/>
          </a:xfrm>
          <a:prstGeom prst="round2Same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2CDE917C-E0D9-4C0E-96EF-7FB3E2B04BBA}"/>
              </a:ext>
            </a:extLst>
          </p:cNvPr>
          <p:cNvSpPr/>
          <p:nvPr/>
        </p:nvSpPr>
        <p:spPr>
          <a:xfrm>
            <a:off x="1949302" y="0"/>
            <a:ext cx="1772094" cy="462422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902677A8-276E-4718-9818-A2923EF39699}"/>
              </a:ext>
            </a:extLst>
          </p:cNvPr>
          <p:cNvSpPr/>
          <p:nvPr/>
        </p:nvSpPr>
        <p:spPr>
          <a:xfrm>
            <a:off x="3898604" y="0"/>
            <a:ext cx="1772094" cy="462422"/>
          </a:xfrm>
          <a:prstGeom prst="round2Same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FA67F6F5-55C9-4735-A395-076A34115413}"/>
              </a:ext>
            </a:extLst>
          </p:cNvPr>
          <p:cNvSpPr/>
          <p:nvPr/>
        </p:nvSpPr>
        <p:spPr>
          <a:xfrm>
            <a:off x="5847906" y="0"/>
            <a:ext cx="1772094" cy="462422"/>
          </a:xfrm>
          <a:prstGeom prst="round2Same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5B3799-E001-4903-94A3-EBCF10157C00}"/>
              </a:ext>
            </a:extLst>
          </p:cNvPr>
          <p:cNvSpPr/>
          <p:nvPr/>
        </p:nvSpPr>
        <p:spPr>
          <a:xfrm>
            <a:off x="0" y="462422"/>
            <a:ext cx="7620000" cy="5252578"/>
          </a:xfrm>
          <a:prstGeom prst="rect">
            <a:avLst/>
          </a:prstGeom>
          <a:solidFill>
            <a:srgbClr val="FFF4CD"/>
          </a:solidFill>
          <a:ln w="41275">
            <a:solidFill>
              <a:srgbClr val="EC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5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88215A7F-4960-484E-927B-B800F721CDD3}"/>
              </a:ext>
            </a:extLst>
          </p:cNvPr>
          <p:cNvSpPr/>
          <p:nvPr/>
        </p:nvSpPr>
        <p:spPr>
          <a:xfrm>
            <a:off x="0" y="0"/>
            <a:ext cx="1772094" cy="462422"/>
          </a:xfrm>
          <a:prstGeom prst="round2Same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2CDE917C-E0D9-4C0E-96EF-7FB3E2B04BBA}"/>
              </a:ext>
            </a:extLst>
          </p:cNvPr>
          <p:cNvSpPr/>
          <p:nvPr/>
        </p:nvSpPr>
        <p:spPr>
          <a:xfrm>
            <a:off x="1949302" y="0"/>
            <a:ext cx="1772094" cy="462422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902677A8-276E-4718-9818-A2923EF39699}"/>
              </a:ext>
            </a:extLst>
          </p:cNvPr>
          <p:cNvSpPr/>
          <p:nvPr/>
        </p:nvSpPr>
        <p:spPr>
          <a:xfrm>
            <a:off x="3898604" y="0"/>
            <a:ext cx="1772094" cy="462422"/>
          </a:xfrm>
          <a:prstGeom prst="round2Same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FA67F6F5-55C9-4735-A395-076A34115413}"/>
              </a:ext>
            </a:extLst>
          </p:cNvPr>
          <p:cNvSpPr/>
          <p:nvPr/>
        </p:nvSpPr>
        <p:spPr>
          <a:xfrm>
            <a:off x="5847906" y="0"/>
            <a:ext cx="1772094" cy="462422"/>
          </a:xfrm>
          <a:prstGeom prst="round2Same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5B3799-E001-4903-94A3-EBCF10157C00}"/>
              </a:ext>
            </a:extLst>
          </p:cNvPr>
          <p:cNvSpPr/>
          <p:nvPr/>
        </p:nvSpPr>
        <p:spPr>
          <a:xfrm>
            <a:off x="0" y="462422"/>
            <a:ext cx="7620000" cy="5252578"/>
          </a:xfrm>
          <a:prstGeom prst="rect">
            <a:avLst/>
          </a:prstGeom>
          <a:solidFill>
            <a:srgbClr val="FBE7D9"/>
          </a:solidFill>
          <a:ln w="41275">
            <a:solidFill>
              <a:srgbClr val="EA6F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5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D9350-4A4B-49FF-B837-6789B5F8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box&#10;&#10;Description automatically generated">
            <a:extLst>
              <a:ext uri="{FF2B5EF4-FFF2-40B4-BE49-F238E27FC236}">
                <a16:creationId xmlns:a16="http://schemas.microsoft.com/office/drawing/2014/main" id="{35E3C7FB-06E1-42FC-ABDD-2DF25DBD48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02" y="2064478"/>
            <a:ext cx="3810196" cy="2540131"/>
          </a:xfrm>
        </p:spPr>
      </p:pic>
    </p:spTree>
    <p:extLst>
      <p:ext uri="{BB962C8B-B14F-4D97-AF65-F5344CB8AC3E}">
        <p14:creationId xmlns:p14="http://schemas.microsoft.com/office/powerpoint/2010/main" val="236282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Lillywhite</dc:creator>
  <cp:lastModifiedBy>Jason Lillywhite</cp:lastModifiedBy>
  <cp:revision>1</cp:revision>
  <dcterms:created xsi:type="dcterms:W3CDTF">2020-08-06T15:20:58Z</dcterms:created>
  <dcterms:modified xsi:type="dcterms:W3CDTF">2020-08-06T23:01:42Z</dcterms:modified>
</cp:coreProperties>
</file>