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D3E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6677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0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203201" y="6431211"/>
            <a:ext cx="1234087" cy="381912"/>
            <a:chOff x="1277938" y="2073276"/>
            <a:chExt cx="6613525" cy="2728912"/>
          </a:xfrm>
        </p:grpSpPr>
        <p:sp>
          <p:nvSpPr>
            <p:cNvPr id="11" name="Freeform 6"/>
            <p:cNvSpPr>
              <a:spLocks noChangeAspect="1"/>
            </p:cNvSpPr>
            <p:nvPr/>
          </p:nvSpPr>
          <p:spPr bwMode="auto">
            <a:xfrm>
              <a:off x="5967413" y="2132013"/>
              <a:ext cx="1470025" cy="1473200"/>
            </a:xfrm>
            <a:custGeom>
              <a:avLst/>
              <a:gdLst>
                <a:gd name="T0" fmla="*/ 173 w 175"/>
                <a:gd name="T1" fmla="*/ 82 h 175"/>
                <a:gd name="T2" fmla="*/ 92 w 175"/>
                <a:gd name="T3" fmla="*/ 172 h 175"/>
                <a:gd name="T4" fmla="*/ 3 w 175"/>
                <a:gd name="T5" fmla="*/ 92 h 175"/>
                <a:gd name="T6" fmla="*/ 83 w 175"/>
                <a:gd name="T7" fmla="*/ 2 h 175"/>
                <a:gd name="T8" fmla="*/ 173 w 175"/>
                <a:gd name="T9" fmla="*/ 8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75">
                  <a:moveTo>
                    <a:pt x="173" y="82"/>
                  </a:moveTo>
                  <a:cubicBezTo>
                    <a:pt x="175" y="129"/>
                    <a:pt x="139" y="170"/>
                    <a:pt x="92" y="172"/>
                  </a:cubicBezTo>
                  <a:cubicBezTo>
                    <a:pt x="45" y="175"/>
                    <a:pt x="5" y="139"/>
                    <a:pt x="3" y="92"/>
                  </a:cubicBezTo>
                  <a:cubicBezTo>
                    <a:pt x="0" y="45"/>
                    <a:pt x="36" y="5"/>
                    <a:pt x="83" y="2"/>
                  </a:cubicBezTo>
                  <a:cubicBezTo>
                    <a:pt x="130" y="0"/>
                    <a:pt x="170" y="36"/>
                    <a:pt x="173" y="82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6454775" y="2073276"/>
              <a:ext cx="949325" cy="1162050"/>
            </a:xfrm>
            <a:custGeom>
              <a:avLst/>
              <a:gdLst>
                <a:gd name="T0" fmla="*/ 88 w 113"/>
                <a:gd name="T1" fmla="*/ 11 h 138"/>
                <a:gd name="T2" fmla="*/ 28 w 113"/>
                <a:gd name="T3" fmla="*/ 69 h 138"/>
                <a:gd name="T4" fmla="*/ 58 w 113"/>
                <a:gd name="T5" fmla="*/ 87 h 138"/>
                <a:gd name="T6" fmla="*/ 0 w 113"/>
                <a:gd name="T7" fmla="*/ 138 h 138"/>
                <a:gd name="T8" fmla="*/ 94 w 113"/>
                <a:gd name="T9" fmla="*/ 87 h 138"/>
                <a:gd name="T10" fmla="*/ 57 w 113"/>
                <a:gd name="T11" fmla="*/ 65 h 138"/>
                <a:gd name="T12" fmla="*/ 113 w 113"/>
                <a:gd name="T13" fmla="*/ 21 h 138"/>
                <a:gd name="T14" fmla="*/ 97 w 113"/>
                <a:gd name="T15" fmla="*/ 0 h 138"/>
                <a:gd name="T16" fmla="*/ 88 w 113"/>
                <a:gd name="T17" fmla="*/ 1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" h="138">
                  <a:moveTo>
                    <a:pt x="88" y="11"/>
                  </a:moveTo>
                  <a:lnTo>
                    <a:pt x="28" y="69"/>
                  </a:lnTo>
                  <a:lnTo>
                    <a:pt x="58" y="87"/>
                  </a:lnTo>
                  <a:lnTo>
                    <a:pt x="0" y="138"/>
                  </a:lnTo>
                  <a:lnTo>
                    <a:pt x="94" y="87"/>
                  </a:lnTo>
                  <a:lnTo>
                    <a:pt x="57" y="65"/>
                  </a:lnTo>
                  <a:lnTo>
                    <a:pt x="113" y="21"/>
                  </a:lnTo>
                  <a:lnTo>
                    <a:pt x="97" y="0"/>
                  </a:lnTo>
                  <a:lnTo>
                    <a:pt x="88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1277938" y="3387726"/>
              <a:ext cx="1176338" cy="1312863"/>
            </a:xfrm>
            <a:custGeom>
              <a:avLst/>
              <a:gdLst>
                <a:gd name="T0" fmla="*/ 77 w 140"/>
                <a:gd name="T1" fmla="*/ 85 h 156"/>
                <a:gd name="T2" fmla="*/ 77 w 140"/>
                <a:gd name="T3" fmla="*/ 72 h 156"/>
                <a:gd name="T4" fmla="*/ 140 w 140"/>
                <a:gd name="T5" fmla="*/ 72 h 156"/>
                <a:gd name="T6" fmla="*/ 140 w 140"/>
                <a:gd name="T7" fmla="*/ 84 h 156"/>
                <a:gd name="T8" fmla="*/ 140 w 140"/>
                <a:gd name="T9" fmla="*/ 149 h 156"/>
                <a:gd name="T10" fmla="*/ 92 w 140"/>
                <a:gd name="T11" fmla="*/ 156 h 156"/>
                <a:gd name="T12" fmla="*/ 0 w 140"/>
                <a:gd name="T13" fmla="*/ 76 h 156"/>
                <a:gd name="T14" fmla="*/ 89 w 140"/>
                <a:gd name="T15" fmla="*/ 0 h 156"/>
                <a:gd name="T16" fmla="*/ 128 w 140"/>
                <a:gd name="T17" fmla="*/ 7 h 156"/>
                <a:gd name="T18" fmla="*/ 117 w 140"/>
                <a:gd name="T19" fmla="*/ 34 h 156"/>
                <a:gd name="T20" fmla="*/ 92 w 140"/>
                <a:gd name="T21" fmla="*/ 31 h 156"/>
                <a:gd name="T22" fmla="*/ 48 w 140"/>
                <a:gd name="T23" fmla="*/ 78 h 156"/>
                <a:gd name="T24" fmla="*/ 87 w 140"/>
                <a:gd name="T25" fmla="*/ 125 h 156"/>
                <a:gd name="T26" fmla="*/ 94 w 140"/>
                <a:gd name="T27" fmla="*/ 124 h 156"/>
                <a:gd name="T28" fmla="*/ 94 w 140"/>
                <a:gd name="T29" fmla="*/ 87 h 156"/>
                <a:gd name="T30" fmla="*/ 77 w 140"/>
                <a:gd name="T31" fmla="*/ 85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156">
                  <a:moveTo>
                    <a:pt x="77" y="85"/>
                  </a:moveTo>
                  <a:lnTo>
                    <a:pt x="77" y="72"/>
                  </a:lnTo>
                  <a:lnTo>
                    <a:pt x="140" y="72"/>
                  </a:lnTo>
                  <a:lnTo>
                    <a:pt x="140" y="84"/>
                  </a:lnTo>
                  <a:lnTo>
                    <a:pt x="140" y="149"/>
                  </a:lnTo>
                  <a:cubicBezTo>
                    <a:pt x="121" y="154"/>
                    <a:pt x="106" y="156"/>
                    <a:pt x="92" y="156"/>
                  </a:cubicBezTo>
                  <a:cubicBezTo>
                    <a:pt x="42" y="156"/>
                    <a:pt x="0" y="126"/>
                    <a:pt x="0" y="76"/>
                  </a:cubicBezTo>
                  <a:cubicBezTo>
                    <a:pt x="0" y="31"/>
                    <a:pt x="38" y="0"/>
                    <a:pt x="89" y="0"/>
                  </a:cubicBezTo>
                  <a:cubicBezTo>
                    <a:pt x="99" y="0"/>
                    <a:pt x="117" y="2"/>
                    <a:pt x="128" y="7"/>
                  </a:cubicBezTo>
                  <a:lnTo>
                    <a:pt x="117" y="34"/>
                  </a:lnTo>
                  <a:cubicBezTo>
                    <a:pt x="109" y="32"/>
                    <a:pt x="96" y="31"/>
                    <a:pt x="92" y="31"/>
                  </a:cubicBezTo>
                  <a:cubicBezTo>
                    <a:pt x="70" y="31"/>
                    <a:pt x="48" y="45"/>
                    <a:pt x="48" y="78"/>
                  </a:cubicBezTo>
                  <a:cubicBezTo>
                    <a:pt x="48" y="110"/>
                    <a:pt x="72" y="125"/>
                    <a:pt x="87" y="125"/>
                  </a:cubicBezTo>
                  <a:cubicBezTo>
                    <a:pt x="89" y="125"/>
                    <a:pt x="91" y="125"/>
                    <a:pt x="94" y="124"/>
                  </a:cubicBezTo>
                  <a:lnTo>
                    <a:pt x="94" y="87"/>
                  </a:lnTo>
                  <a:lnTo>
                    <a:pt x="77" y="85"/>
                  </a:ln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" name="Freeform 9"/>
            <p:cNvSpPr>
              <a:spLocks noEditPoints="1"/>
            </p:cNvSpPr>
            <p:nvPr/>
          </p:nvSpPr>
          <p:spPr bwMode="auto">
            <a:xfrm>
              <a:off x="2520950" y="3749676"/>
              <a:ext cx="1050925" cy="950913"/>
            </a:xfrm>
            <a:custGeom>
              <a:avLst/>
              <a:gdLst>
                <a:gd name="T0" fmla="*/ 62 w 125"/>
                <a:gd name="T1" fmla="*/ 113 h 113"/>
                <a:gd name="T2" fmla="*/ 125 w 125"/>
                <a:gd name="T3" fmla="*/ 55 h 113"/>
                <a:gd name="T4" fmla="*/ 62 w 125"/>
                <a:gd name="T5" fmla="*/ 0 h 113"/>
                <a:gd name="T6" fmla="*/ 0 w 125"/>
                <a:gd name="T7" fmla="*/ 55 h 113"/>
                <a:gd name="T8" fmla="*/ 62 w 125"/>
                <a:gd name="T9" fmla="*/ 113 h 113"/>
                <a:gd name="T10" fmla="*/ 62 w 125"/>
                <a:gd name="T11" fmla="*/ 19 h 113"/>
                <a:gd name="T12" fmla="*/ 81 w 125"/>
                <a:gd name="T13" fmla="*/ 55 h 113"/>
                <a:gd name="T14" fmla="*/ 62 w 125"/>
                <a:gd name="T15" fmla="*/ 94 h 113"/>
                <a:gd name="T16" fmla="*/ 44 w 125"/>
                <a:gd name="T17" fmla="*/ 55 h 113"/>
                <a:gd name="T18" fmla="*/ 62 w 125"/>
                <a:gd name="T19" fmla="*/ 1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13">
                  <a:moveTo>
                    <a:pt x="62" y="113"/>
                  </a:moveTo>
                  <a:cubicBezTo>
                    <a:pt x="100" y="113"/>
                    <a:pt x="125" y="89"/>
                    <a:pt x="125" y="55"/>
                  </a:cubicBezTo>
                  <a:cubicBezTo>
                    <a:pt x="125" y="20"/>
                    <a:pt x="94" y="0"/>
                    <a:pt x="62" y="0"/>
                  </a:cubicBezTo>
                  <a:cubicBezTo>
                    <a:pt x="30" y="0"/>
                    <a:pt x="0" y="20"/>
                    <a:pt x="0" y="55"/>
                  </a:cubicBezTo>
                  <a:cubicBezTo>
                    <a:pt x="0" y="89"/>
                    <a:pt x="25" y="113"/>
                    <a:pt x="62" y="113"/>
                  </a:cubicBezTo>
                  <a:close/>
                  <a:moveTo>
                    <a:pt x="62" y="19"/>
                  </a:moveTo>
                  <a:cubicBezTo>
                    <a:pt x="76" y="19"/>
                    <a:pt x="81" y="39"/>
                    <a:pt x="81" y="55"/>
                  </a:cubicBezTo>
                  <a:cubicBezTo>
                    <a:pt x="81" y="72"/>
                    <a:pt x="77" y="94"/>
                    <a:pt x="62" y="94"/>
                  </a:cubicBezTo>
                  <a:cubicBezTo>
                    <a:pt x="48" y="94"/>
                    <a:pt x="44" y="72"/>
                    <a:pt x="44" y="55"/>
                  </a:cubicBezTo>
                  <a:cubicBezTo>
                    <a:pt x="44" y="39"/>
                    <a:pt x="48" y="19"/>
                    <a:pt x="62" y="19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3638550" y="3344863"/>
              <a:ext cx="361950" cy="1339850"/>
            </a:xfrm>
            <a:prstGeom prst="rect">
              <a:avLst/>
            </a:pr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4067175" y="3344863"/>
              <a:ext cx="1050925" cy="1355725"/>
            </a:xfrm>
            <a:custGeom>
              <a:avLst/>
              <a:gdLst>
                <a:gd name="T0" fmla="*/ 103 w 125"/>
                <a:gd name="T1" fmla="*/ 153 h 161"/>
                <a:gd name="T2" fmla="*/ 125 w 125"/>
                <a:gd name="T3" fmla="*/ 125 h 161"/>
                <a:gd name="T4" fmla="*/ 125 w 125"/>
                <a:gd name="T5" fmla="*/ 0 h 161"/>
                <a:gd name="T6" fmla="*/ 82 w 125"/>
                <a:gd name="T7" fmla="*/ 0 h 161"/>
                <a:gd name="T8" fmla="*/ 82 w 125"/>
                <a:gd name="T9" fmla="*/ 62 h 161"/>
                <a:gd name="T10" fmla="*/ 81 w 125"/>
                <a:gd name="T11" fmla="*/ 62 h 161"/>
                <a:gd name="T12" fmla="*/ 50 w 125"/>
                <a:gd name="T13" fmla="*/ 48 h 161"/>
                <a:gd name="T14" fmla="*/ 0 w 125"/>
                <a:gd name="T15" fmla="*/ 103 h 161"/>
                <a:gd name="T16" fmla="*/ 48 w 125"/>
                <a:gd name="T17" fmla="*/ 161 h 161"/>
                <a:gd name="T18" fmla="*/ 86 w 125"/>
                <a:gd name="T19" fmla="*/ 143 h 161"/>
                <a:gd name="T20" fmla="*/ 103 w 125"/>
                <a:gd name="T21" fmla="*/ 153 h 161"/>
                <a:gd name="T22" fmla="*/ 63 w 125"/>
                <a:gd name="T23" fmla="*/ 71 h 161"/>
                <a:gd name="T24" fmla="*/ 82 w 125"/>
                <a:gd name="T25" fmla="*/ 105 h 161"/>
                <a:gd name="T26" fmla="*/ 64 w 125"/>
                <a:gd name="T27" fmla="*/ 139 h 161"/>
                <a:gd name="T28" fmla="*/ 46 w 125"/>
                <a:gd name="T29" fmla="*/ 105 h 161"/>
                <a:gd name="T30" fmla="*/ 63 w 125"/>
                <a:gd name="T31" fmla="*/ 7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5" h="161">
                  <a:moveTo>
                    <a:pt x="103" y="153"/>
                  </a:moveTo>
                  <a:lnTo>
                    <a:pt x="125" y="125"/>
                  </a:lnTo>
                  <a:lnTo>
                    <a:pt x="125" y="0"/>
                  </a:lnTo>
                  <a:lnTo>
                    <a:pt x="82" y="0"/>
                  </a:lnTo>
                  <a:lnTo>
                    <a:pt x="82" y="62"/>
                  </a:lnTo>
                  <a:lnTo>
                    <a:pt x="81" y="62"/>
                  </a:lnTo>
                  <a:cubicBezTo>
                    <a:pt x="75" y="53"/>
                    <a:pt x="64" y="48"/>
                    <a:pt x="50" y="48"/>
                  </a:cubicBezTo>
                  <a:cubicBezTo>
                    <a:pt x="14" y="48"/>
                    <a:pt x="0" y="81"/>
                    <a:pt x="0" y="103"/>
                  </a:cubicBezTo>
                  <a:cubicBezTo>
                    <a:pt x="0" y="131"/>
                    <a:pt x="14" y="161"/>
                    <a:pt x="48" y="161"/>
                  </a:cubicBezTo>
                  <a:cubicBezTo>
                    <a:pt x="64" y="161"/>
                    <a:pt x="79" y="150"/>
                    <a:pt x="86" y="143"/>
                  </a:cubicBezTo>
                  <a:lnTo>
                    <a:pt x="103" y="153"/>
                  </a:lnTo>
                  <a:close/>
                  <a:moveTo>
                    <a:pt x="63" y="71"/>
                  </a:moveTo>
                  <a:cubicBezTo>
                    <a:pt x="76" y="71"/>
                    <a:pt x="82" y="85"/>
                    <a:pt x="82" y="105"/>
                  </a:cubicBezTo>
                  <a:cubicBezTo>
                    <a:pt x="82" y="123"/>
                    <a:pt x="76" y="139"/>
                    <a:pt x="64" y="139"/>
                  </a:cubicBezTo>
                  <a:cubicBezTo>
                    <a:pt x="53" y="139"/>
                    <a:pt x="46" y="125"/>
                    <a:pt x="46" y="105"/>
                  </a:cubicBezTo>
                  <a:cubicBezTo>
                    <a:pt x="46" y="83"/>
                    <a:pt x="53" y="71"/>
                    <a:pt x="63" y="71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5008563" y="3319463"/>
              <a:ext cx="1025525" cy="1482725"/>
            </a:xfrm>
            <a:custGeom>
              <a:avLst/>
              <a:gdLst>
                <a:gd name="T0" fmla="*/ 108 w 122"/>
                <a:gd name="T1" fmla="*/ 32 h 176"/>
                <a:gd name="T2" fmla="*/ 89 w 122"/>
                <a:gd name="T3" fmla="*/ 27 h 176"/>
                <a:gd name="T4" fmla="*/ 71 w 122"/>
                <a:gd name="T5" fmla="*/ 42 h 176"/>
                <a:gd name="T6" fmla="*/ 89 w 122"/>
                <a:gd name="T7" fmla="*/ 75 h 176"/>
                <a:gd name="T8" fmla="*/ 105 w 122"/>
                <a:gd name="T9" fmla="*/ 126 h 176"/>
                <a:gd name="T10" fmla="*/ 47 w 122"/>
                <a:gd name="T11" fmla="*/ 176 h 176"/>
                <a:gd name="T12" fmla="*/ 0 w 122"/>
                <a:gd name="T13" fmla="*/ 160 h 176"/>
                <a:gd name="T14" fmla="*/ 17 w 122"/>
                <a:gd name="T15" fmla="*/ 136 h 176"/>
                <a:gd name="T16" fmla="*/ 40 w 122"/>
                <a:gd name="T17" fmla="*/ 147 h 176"/>
                <a:gd name="T18" fmla="*/ 61 w 122"/>
                <a:gd name="T19" fmla="*/ 127 h 176"/>
                <a:gd name="T20" fmla="*/ 42 w 122"/>
                <a:gd name="T21" fmla="*/ 91 h 176"/>
                <a:gd name="T22" fmla="*/ 28 w 122"/>
                <a:gd name="T23" fmla="*/ 45 h 176"/>
                <a:gd name="T24" fmla="*/ 84 w 122"/>
                <a:gd name="T25" fmla="*/ 0 h 176"/>
                <a:gd name="T26" fmla="*/ 122 w 122"/>
                <a:gd name="T27" fmla="*/ 11 h 176"/>
                <a:gd name="T28" fmla="*/ 108 w 122"/>
                <a:gd name="T29" fmla="*/ 32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2" h="176">
                  <a:moveTo>
                    <a:pt x="108" y="32"/>
                  </a:moveTo>
                  <a:cubicBezTo>
                    <a:pt x="101" y="29"/>
                    <a:pt x="96" y="27"/>
                    <a:pt x="89" y="27"/>
                  </a:cubicBezTo>
                  <a:cubicBezTo>
                    <a:pt x="76" y="27"/>
                    <a:pt x="71" y="38"/>
                    <a:pt x="71" y="42"/>
                  </a:cubicBezTo>
                  <a:cubicBezTo>
                    <a:pt x="71" y="50"/>
                    <a:pt x="76" y="59"/>
                    <a:pt x="89" y="75"/>
                  </a:cubicBezTo>
                  <a:cubicBezTo>
                    <a:pt x="100" y="90"/>
                    <a:pt x="105" y="110"/>
                    <a:pt x="105" y="126"/>
                  </a:cubicBezTo>
                  <a:cubicBezTo>
                    <a:pt x="104" y="157"/>
                    <a:pt x="79" y="176"/>
                    <a:pt x="47" y="176"/>
                  </a:cubicBezTo>
                  <a:cubicBezTo>
                    <a:pt x="29" y="176"/>
                    <a:pt x="10" y="168"/>
                    <a:pt x="0" y="160"/>
                  </a:cubicBezTo>
                  <a:lnTo>
                    <a:pt x="17" y="136"/>
                  </a:lnTo>
                  <a:cubicBezTo>
                    <a:pt x="23" y="141"/>
                    <a:pt x="30" y="147"/>
                    <a:pt x="40" y="147"/>
                  </a:cubicBezTo>
                  <a:cubicBezTo>
                    <a:pt x="53" y="147"/>
                    <a:pt x="61" y="137"/>
                    <a:pt x="61" y="127"/>
                  </a:cubicBezTo>
                  <a:cubicBezTo>
                    <a:pt x="61" y="116"/>
                    <a:pt x="53" y="107"/>
                    <a:pt x="42" y="91"/>
                  </a:cubicBezTo>
                  <a:cubicBezTo>
                    <a:pt x="31" y="75"/>
                    <a:pt x="27" y="61"/>
                    <a:pt x="28" y="45"/>
                  </a:cubicBezTo>
                  <a:cubicBezTo>
                    <a:pt x="30" y="18"/>
                    <a:pt x="53" y="0"/>
                    <a:pt x="84" y="0"/>
                  </a:cubicBezTo>
                  <a:cubicBezTo>
                    <a:pt x="105" y="0"/>
                    <a:pt x="113" y="6"/>
                    <a:pt x="122" y="11"/>
                  </a:cubicBezTo>
                  <a:lnTo>
                    <a:pt x="108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13"/>
            <p:cNvSpPr>
              <a:spLocks/>
            </p:cNvSpPr>
            <p:nvPr/>
          </p:nvSpPr>
          <p:spPr bwMode="auto">
            <a:xfrm>
              <a:off x="5908675" y="3765551"/>
              <a:ext cx="503238" cy="919163"/>
            </a:xfrm>
            <a:custGeom>
              <a:avLst/>
              <a:gdLst>
                <a:gd name="T0" fmla="*/ 60 w 60"/>
                <a:gd name="T1" fmla="*/ 0 h 109"/>
                <a:gd name="T2" fmla="*/ 39 w 60"/>
                <a:gd name="T3" fmla="*/ 109 h 109"/>
                <a:gd name="T4" fmla="*/ 0 w 60"/>
                <a:gd name="T5" fmla="*/ 109 h 109"/>
                <a:gd name="T6" fmla="*/ 21 w 60"/>
                <a:gd name="T7" fmla="*/ 0 h 109"/>
                <a:gd name="T8" fmla="*/ 60 w 60"/>
                <a:gd name="T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109">
                  <a:moveTo>
                    <a:pt x="60" y="0"/>
                  </a:moveTo>
                  <a:lnTo>
                    <a:pt x="39" y="109"/>
                  </a:lnTo>
                  <a:lnTo>
                    <a:pt x="0" y="109"/>
                  </a:lnTo>
                  <a:lnTo>
                    <a:pt x="21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6337300" y="3740151"/>
              <a:ext cx="1554163" cy="944563"/>
            </a:xfrm>
            <a:custGeom>
              <a:avLst/>
              <a:gdLst>
                <a:gd name="T0" fmla="*/ 55 w 185"/>
                <a:gd name="T1" fmla="*/ 21 h 112"/>
                <a:gd name="T2" fmla="*/ 56 w 185"/>
                <a:gd name="T3" fmla="*/ 21 h 112"/>
                <a:gd name="T4" fmla="*/ 98 w 185"/>
                <a:gd name="T5" fmla="*/ 1 h 112"/>
                <a:gd name="T6" fmla="*/ 118 w 185"/>
                <a:gd name="T7" fmla="*/ 21 h 112"/>
                <a:gd name="T8" fmla="*/ 160 w 185"/>
                <a:gd name="T9" fmla="*/ 1 h 112"/>
                <a:gd name="T10" fmla="*/ 185 w 185"/>
                <a:gd name="T11" fmla="*/ 22 h 112"/>
                <a:gd name="T12" fmla="*/ 185 w 185"/>
                <a:gd name="T13" fmla="*/ 23 h 112"/>
                <a:gd name="T14" fmla="*/ 185 w 185"/>
                <a:gd name="T15" fmla="*/ 24 h 112"/>
                <a:gd name="T16" fmla="*/ 182 w 185"/>
                <a:gd name="T17" fmla="*/ 42 h 112"/>
                <a:gd name="T18" fmla="*/ 170 w 185"/>
                <a:gd name="T19" fmla="*/ 112 h 112"/>
                <a:gd name="T20" fmla="*/ 131 w 185"/>
                <a:gd name="T21" fmla="*/ 112 h 112"/>
                <a:gd name="T22" fmla="*/ 143 w 185"/>
                <a:gd name="T23" fmla="*/ 44 h 112"/>
                <a:gd name="T24" fmla="*/ 144 w 185"/>
                <a:gd name="T25" fmla="*/ 38 h 112"/>
                <a:gd name="T26" fmla="*/ 136 w 185"/>
                <a:gd name="T27" fmla="*/ 28 h 112"/>
                <a:gd name="T28" fmla="*/ 114 w 185"/>
                <a:gd name="T29" fmla="*/ 61 h 112"/>
                <a:gd name="T30" fmla="*/ 104 w 185"/>
                <a:gd name="T31" fmla="*/ 112 h 112"/>
                <a:gd name="T32" fmla="*/ 65 w 185"/>
                <a:gd name="T33" fmla="*/ 112 h 112"/>
                <a:gd name="T34" fmla="*/ 78 w 185"/>
                <a:gd name="T35" fmla="*/ 44 h 112"/>
                <a:gd name="T36" fmla="*/ 79 w 185"/>
                <a:gd name="T37" fmla="*/ 38 h 112"/>
                <a:gd name="T38" fmla="*/ 71 w 185"/>
                <a:gd name="T39" fmla="*/ 28 h 112"/>
                <a:gd name="T40" fmla="*/ 49 w 185"/>
                <a:gd name="T41" fmla="*/ 61 h 112"/>
                <a:gd name="T42" fmla="*/ 39 w 185"/>
                <a:gd name="T43" fmla="*/ 112 h 112"/>
                <a:gd name="T44" fmla="*/ 0 w 185"/>
                <a:gd name="T45" fmla="*/ 112 h 112"/>
                <a:gd name="T46" fmla="*/ 20 w 185"/>
                <a:gd name="T47" fmla="*/ 3 h 112"/>
                <a:gd name="T48" fmla="*/ 59 w 185"/>
                <a:gd name="T49" fmla="*/ 3 h 112"/>
                <a:gd name="T50" fmla="*/ 55 w 185"/>
                <a:gd name="T51" fmla="*/ 2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85" h="112">
                  <a:moveTo>
                    <a:pt x="55" y="21"/>
                  </a:moveTo>
                  <a:lnTo>
                    <a:pt x="56" y="21"/>
                  </a:lnTo>
                  <a:cubicBezTo>
                    <a:pt x="66" y="10"/>
                    <a:pt x="80" y="1"/>
                    <a:pt x="98" y="1"/>
                  </a:cubicBezTo>
                  <a:cubicBezTo>
                    <a:pt x="106" y="1"/>
                    <a:pt x="118" y="7"/>
                    <a:pt x="118" y="21"/>
                  </a:cubicBezTo>
                  <a:cubicBezTo>
                    <a:pt x="129" y="9"/>
                    <a:pt x="147" y="1"/>
                    <a:pt x="160" y="1"/>
                  </a:cubicBezTo>
                  <a:cubicBezTo>
                    <a:pt x="177" y="0"/>
                    <a:pt x="185" y="9"/>
                    <a:pt x="185" y="22"/>
                  </a:cubicBezTo>
                  <a:lnTo>
                    <a:pt x="185" y="23"/>
                  </a:lnTo>
                  <a:lnTo>
                    <a:pt x="185" y="24"/>
                  </a:lnTo>
                  <a:cubicBezTo>
                    <a:pt x="185" y="29"/>
                    <a:pt x="184" y="35"/>
                    <a:pt x="182" y="42"/>
                  </a:cubicBezTo>
                  <a:lnTo>
                    <a:pt x="170" y="112"/>
                  </a:lnTo>
                  <a:lnTo>
                    <a:pt x="131" y="112"/>
                  </a:lnTo>
                  <a:lnTo>
                    <a:pt x="143" y="44"/>
                  </a:lnTo>
                  <a:cubicBezTo>
                    <a:pt x="144" y="42"/>
                    <a:pt x="144" y="40"/>
                    <a:pt x="144" y="38"/>
                  </a:cubicBezTo>
                  <a:cubicBezTo>
                    <a:pt x="144" y="29"/>
                    <a:pt x="140" y="28"/>
                    <a:pt x="136" y="28"/>
                  </a:cubicBezTo>
                  <a:cubicBezTo>
                    <a:pt x="126" y="28"/>
                    <a:pt x="117" y="42"/>
                    <a:pt x="114" y="61"/>
                  </a:cubicBezTo>
                  <a:lnTo>
                    <a:pt x="104" y="112"/>
                  </a:lnTo>
                  <a:lnTo>
                    <a:pt x="65" y="112"/>
                  </a:lnTo>
                  <a:lnTo>
                    <a:pt x="78" y="44"/>
                  </a:lnTo>
                  <a:cubicBezTo>
                    <a:pt x="79" y="42"/>
                    <a:pt x="79" y="40"/>
                    <a:pt x="79" y="38"/>
                  </a:cubicBezTo>
                  <a:cubicBezTo>
                    <a:pt x="79" y="29"/>
                    <a:pt x="75" y="28"/>
                    <a:pt x="71" y="28"/>
                  </a:cubicBezTo>
                  <a:cubicBezTo>
                    <a:pt x="61" y="28"/>
                    <a:pt x="52" y="42"/>
                    <a:pt x="49" y="61"/>
                  </a:cubicBezTo>
                  <a:lnTo>
                    <a:pt x="39" y="112"/>
                  </a:lnTo>
                  <a:lnTo>
                    <a:pt x="0" y="112"/>
                  </a:lnTo>
                  <a:lnTo>
                    <a:pt x="20" y="3"/>
                  </a:lnTo>
                  <a:lnTo>
                    <a:pt x="59" y="3"/>
                  </a:lnTo>
                  <a:lnTo>
                    <a:pt x="55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238145349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203201" y="6431211"/>
            <a:ext cx="1234087" cy="381912"/>
            <a:chOff x="1277938" y="2073276"/>
            <a:chExt cx="6613525" cy="2728912"/>
          </a:xfrm>
        </p:grpSpPr>
        <p:sp>
          <p:nvSpPr>
            <p:cNvPr id="12" name="Freeform 6"/>
            <p:cNvSpPr>
              <a:spLocks noChangeAspect="1"/>
            </p:cNvSpPr>
            <p:nvPr/>
          </p:nvSpPr>
          <p:spPr bwMode="auto">
            <a:xfrm>
              <a:off x="5967413" y="2132013"/>
              <a:ext cx="1470025" cy="1473200"/>
            </a:xfrm>
            <a:custGeom>
              <a:avLst/>
              <a:gdLst>
                <a:gd name="T0" fmla="*/ 173 w 175"/>
                <a:gd name="T1" fmla="*/ 82 h 175"/>
                <a:gd name="T2" fmla="*/ 92 w 175"/>
                <a:gd name="T3" fmla="*/ 172 h 175"/>
                <a:gd name="T4" fmla="*/ 3 w 175"/>
                <a:gd name="T5" fmla="*/ 92 h 175"/>
                <a:gd name="T6" fmla="*/ 83 w 175"/>
                <a:gd name="T7" fmla="*/ 2 h 175"/>
                <a:gd name="T8" fmla="*/ 173 w 175"/>
                <a:gd name="T9" fmla="*/ 8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75">
                  <a:moveTo>
                    <a:pt x="173" y="82"/>
                  </a:moveTo>
                  <a:cubicBezTo>
                    <a:pt x="175" y="129"/>
                    <a:pt x="139" y="170"/>
                    <a:pt x="92" y="172"/>
                  </a:cubicBezTo>
                  <a:cubicBezTo>
                    <a:pt x="45" y="175"/>
                    <a:pt x="5" y="139"/>
                    <a:pt x="3" y="92"/>
                  </a:cubicBezTo>
                  <a:cubicBezTo>
                    <a:pt x="0" y="45"/>
                    <a:pt x="36" y="5"/>
                    <a:pt x="83" y="2"/>
                  </a:cubicBezTo>
                  <a:cubicBezTo>
                    <a:pt x="130" y="0"/>
                    <a:pt x="170" y="36"/>
                    <a:pt x="173" y="82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6454775" y="2073276"/>
              <a:ext cx="949325" cy="1162050"/>
            </a:xfrm>
            <a:custGeom>
              <a:avLst/>
              <a:gdLst>
                <a:gd name="T0" fmla="*/ 88 w 113"/>
                <a:gd name="T1" fmla="*/ 11 h 138"/>
                <a:gd name="T2" fmla="*/ 28 w 113"/>
                <a:gd name="T3" fmla="*/ 69 h 138"/>
                <a:gd name="T4" fmla="*/ 58 w 113"/>
                <a:gd name="T5" fmla="*/ 87 h 138"/>
                <a:gd name="T6" fmla="*/ 0 w 113"/>
                <a:gd name="T7" fmla="*/ 138 h 138"/>
                <a:gd name="T8" fmla="*/ 94 w 113"/>
                <a:gd name="T9" fmla="*/ 87 h 138"/>
                <a:gd name="T10" fmla="*/ 57 w 113"/>
                <a:gd name="T11" fmla="*/ 65 h 138"/>
                <a:gd name="T12" fmla="*/ 113 w 113"/>
                <a:gd name="T13" fmla="*/ 21 h 138"/>
                <a:gd name="T14" fmla="*/ 97 w 113"/>
                <a:gd name="T15" fmla="*/ 0 h 138"/>
                <a:gd name="T16" fmla="*/ 88 w 113"/>
                <a:gd name="T17" fmla="*/ 1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" h="138">
                  <a:moveTo>
                    <a:pt x="88" y="11"/>
                  </a:moveTo>
                  <a:lnTo>
                    <a:pt x="28" y="69"/>
                  </a:lnTo>
                  <a:lnTo>
                    <a:pt x="58" y="87"/>
                  </a:lnTo>
                  <a:lnTo>
                    <a:pt x="0" y="138"/>
                  </a:lnTo>
                  <a:lnTo>
                    <a:pt x="94" y="87"/>
                  </a:lnTo>
                  <a:lnTo>
                    <a:pt x="57" y="65"/>
                  </a:lnTo>
                  <a:lnTo>
                    <a:pt x="113" y="21"/>
                  </a:lnTo>
                  <a:lnTo>
                    <a:pt x="97" y="0"/>
                  </a:lnTo>
                  <a:lnTo>
                    <a:pt x="88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1277938" y="3387726"/>
              <a:ext cx="1176338" cy="1312863"/>
            </a:xfrm>
            <a:custGeom>
              <a:avLst/>
              <a:gdLst>
                <a:gd name="T0" fmla="*/ 77 w 140"/>
                <a:gd name="T1" fmla="*/ 85 h 156"/>
                <a:gd name="T2" fmla="*/ 77 w 140"/>
                <a:gd name="T3" fmla="*/ 72 h 156"/>
                <a:gd name="T4" fmla="*/ 140 w 140"/>
                <a:gd name="T5" fmla="*/ 72 h 156"/>
                <a:gd name="T6" fmla="*/ 140 w 140"/>
                <a:gd name="T7" fmla="*/ 84 h 156"/>
                <a:gd name="T8" fmla="*/ 140 w 140"/>
                <a:gd name="T9" fmla="*/ 149 h 156"/>
                <a:gd name="T10" fmla="*/ 92 w 140"/>
                <a:gd name="T11" fmla="*/ 156 h 156"/>
                <a:gd name="T12" fmla="*/ 0 w 140"/>
                <a:gd name="T13" fmla="*/ 76 h 156"/>
                <a:gd name="T14" fmla="*/ 89 w 140"/>
                <a:gd name="T15" fmla="*/ 0 h 156"/>
                <a:gd name="T16" fmla="*/ 128 w 140"/>
                <a:gd name="T17" fmla="*/ 7 h 156"/>
                <a:gd name="T18" fmla="*/ 117 w 140"/>
                <a:gd name="T19" fmla="*/ 34 h 156"/>
                <a:gd name="T20" fmla="*/ 92 w 140"/>
                <a:gd name="T21" fmla="*/ 31 h 156"/>
                <a:gd name="T22" fmla="*/ 48 w 140"/>
                <a:gd name="T23" fmla="*/ 78 h 156"/>
                <a:gd name="T24" fmla="*/ 87 w 140"/>
                <a:gd name="T25" fmla="*/ 125 h 156"/>
                <a:gd name="T26" fmla="*/ 94 w 140"/>
                <a:gd name="T27" fmla="*/ 124 h 156"/>
                <a:gd name="T28" fmla="*/ 94 w 140"/>
                <a:gd name="T29" fmla="*/ 87 h 156"/>
                <a:gd name="T30" fmla="*/ 77 w 140"/>
                <a:gd name="T31" fmla="*/ 85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156">
                  <a:moveTo>
                    <a:pt x="77" y="85"/>
                  </a:moveTo>
                  <a:lnTo>
                    <a:pt x="77" y="72"/>
                  </a:lnTo>
                  <a:lnTo>
                    <a:pt x="140" y="72"/>
                  </a:lnTo>
                  <a:lnTo>
                    <a:pt x="140" y="84"/>
                  </a:lnTo>
                  <a:lnTo>
                    <a:pt x="140" y="149"/>
                  </a:lnTo>
                  <a:cubicBezTo>
                    <a:pt x="121" y="154"/>
                    <a:pt x="106" y="156"/>
                    <a:pt x="92" y="156"/>
                  </a:cubicBezTo>
                  <a:cubicBezTo>
                    <a:pt x="42" y="156"/>
                    <a:pt x="0" y="126"/>
                    <a:pt x="0" y="76"/>
                  </a:cubicBezTo>
                  <a:cubicBezTo>
                    <a:pt x="0" y="31"/>
                    <a:pt x="38" y="0"/>
                    <a:pt x="89" y="0"/>
                  </a:cubicBezTo>
                  <a:cubicBezTo>
                    <a:pt x="99" y="0"/>
                    <a:pt x="117" y="2"/>
                    <a:pt x="128" y="7"/>
                  </a:cubicBezTo>
                  <a:lnTo>
                    <a:pt x="117" y="34"/>
                  </a:lnTo>
                  <a:cubicBezTo>
                    <a:pt x="109" y="32"/>
                    <a:pt x="96" y="31"/>
                    <a:pt x="92" y="31"/>
                  </a:cubicBezTo>
                  <a:cubicBezTo>
                    <a:pt x="70" y="31"/>
                    <a:pt x="48" y="45"/>
                    <a:pt x="48" y="78"/>
                  </a:cubicBezTo>
                  <a:cubicBezTo>
                    <a:pt x="48" y="110"/>
                    <a:pt x="72" y="125"/>
                    <a:pt x="87" y="125"/>
                  </a:cubicBezTo>
                  <a:cubicBezTo>
                    <a:pt x="89" y="125"/>
                    <a:pt x="91" y="125"/>
                    <a:pt x="94" y="124"/>
                  </a:cubicBezTo>
                  <a:lnTo>
                    <a:pt x="94" y="87"/>
                  </a:lnTo>
                  <a:lnTo>
                    <a:pt x="77" y="85"/>
                  </a:ln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" name="Freeform 9"/>
            <p:cNvSpPr>
              <a:spLocks noEditPoints="1"/>
            </p:cNvSpPr>
            <p:nvPr/>
          </p:nvSpPr>
          <p:spPr bwMode="auto">
            <a:xfrm>
              <a:off x="2520950" y="3749676"/>
              <a:ext cx="1050925" cy="950913"/>
            </a:xfrm>
            <a:custGeom>
              <a:avLst/>
              <a:gdLst>
                <a:gd name="T0" fmla="*/ 62 w 125"/>
                <a:gd name="T1" fmla="*/ 113 h 113"/>
                <a:gd name="T2" fmla="*/ 125 w 125"/>
                <a:gd name="T3" fmla="*/ 55 h 113"/>
                <a:gd name="T4" fmla="*/ 62 w 125"/>
                <a:gd name="T5" fmla="*/ 0 h 113"/>
                <a:gd name="T6" fmla="*/ 0 w 125"/>
                <a:gd name="T7" fmla="*/ 55 h 113"/>
                <a:gd name="T8" fmla="*/ 62 w 125"/>
                <a:gd name="T9" fmla="*/ 113 h 113"/>
                <a:gd name="T10" fmla="*/ 62 w 125"/>
                <a:gd name="T11" fmla="*/ 19 h 113"/>
                <a:gd name="T12" fmla="*/ 81 w 125"/>
                <a:gd name="T13" fmla="*/ 55 h 113"/>
                <a:gd name="T14" fmla="*/ 62 w 125"/>
                <a:gd name="T15" fmla="*/ 94 h 113"/>
                <a:gd name="T16" fmla="*/ 44 w 125"/>
                <a:gd name="T17" fmla="*/ 55 h 113"/>
                <a:gd name="T18" fmla="*/ 62 w 125"/>
                <a:gd name="T19" fmla="*/ 1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13">
                  <a:moveTo>
                    <a:pt x="62" y="113"/>
                  </a:moveTo>
                  <a:cubicBezTo>
                    <a:pt x="100" y="113"/>
                    <a:pt x="125" y="89"/>
                    <a:pt x="125" y="55"/>
                  </a:cubicBezTo>
                  <a:cubicBezTo>
                    <a:pt x="125" y="20"/>
                    <a:pt x="94" y="0"/>
                    <a:pt x="62" y="0"/>
                  </a:cubicBezTo>
                  <a:cubicBezTo>
                    <a:pt x="30" y="0"/>
                    <a:pt x="0" y="20"/>
                    <a:pt x="0" y="55"/>
                  </a:cubicBezTo>
                  <a:cubicBezTo>
                    <a:pt x="0" y="89"/>
                    <a:pt x="25" y="113"/>
                    <a:pt x="62" y="113"/>
                  </a:cubicBezTo>
                  <a:close/>
                  <a:moveTo>
                    <a:pt x="62" y="19"/>
                  </a:moveTo>
                  <a:cubicBezTo>
                    <a:pt x="76" y="19"/>
                    <a:pt x="81" y="39"/>
                    <a:pt x="81" y="55"/>
                  </a:cubicBezTo>
                  <a:cubicBezTo>
                    <a:pt x="81" y="72"/>
                    <a:pt x="77" y="94"/>
                    <a:pt x="62" y="94"/>
                  </a:cubicBezTo>
                  <a:cubicBezTo>
                    <a:pt x="48" y="94"/>
                    <a:pt x="44" y="72"/>
                    <a:pt x="44" y="55"/>
                  </a:cubicBezTo>
                  <a:cubicBezTo>
                    <a:pt x="44" y="39"/>
                    <a:pt x="48" y="19"/>
                    <a:pt x="62" y="19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3638550" y="3344863"/>
              <a:ext cx="361950" cy="1339850"/>
            </a:xfrm>
            <a:prstGeom prst="rect">
              <a:avLst/>
            </a:pr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11"/>
            <p:cNvSpPr>
              <a:spLocks noEditPoints="1"/>
            </p:cNvSpPr>
            <p:nvPr/>
          </p:nvSpPr>
          <p:spPr bwMode="auto">
            <a:xfrm>
              <a:off x="4067175" y="3344863"/>
              <a:ext cx="1050925" cy="1355725"/>
            </a:xfrm>
            <a:custGeom>
              <a:avLst/>
              <a:gdLst>
                <a:gd name="T0" fmla="*/ 103 w 125"/>
                <a:gd name="T1" fmla="*/ 153 h 161"/>
                <a:gd name="T2" fmla="*/ 125 w 125"/>
                <a:gd name="T3" fmla="*/ 125 h 161"/>
                <a:gd name="T4" fmla="*/ 125 w 125"/>
                <a:gd name="T5" fmla="*/ 0 h 161"/>
                <a:gd name="T6" fmla="*/ 82 w 125"/>
                <a:gd name="T7" fmla="*/ 0 h 161"/>
                <a:gd name="T8" fmla="*/ 82 w 125"/>
                <a:gd name="T9" fmla="*/ 62 h 161"/>
                <a:gd name="T10" fmla="*/ 81 w 125"/>
                <a:gd name="T11" fmla="*/ 62 h 161"/>
                <a:gd name="T12" fmla="*/ 50 w 125"/>
                <a:gd name="T13" fmla="*/ 48 h 161"/>
                <a:gd name="T14" fmla="*/ 0 w 125"/>
                <a:gd name="T15" fmla="*/ 103 h 161"/>
                <a:gd name="T16" fmla="*/ 48 w 125"/>
                <a:gd name="T17" fmla="*/ 161 h 161"/>
                <a:gd name="T18" fmla="*/ 86 w 125"/>
                <a:gd name="T19" fmla="*/ 143 h 161"/>
                <a:gd name="T20" fmla="*/ 103 w 125"/>
                <a:gd name="T21" fmla="*/ 153 h 161"/>
                <a:gd name="T22" fmla="*/ 63 w 125"/>
                <a:gd name="T23" fmla="*/ 71 h 161"/>
                <a:gd name="T24" fmla="*/ 82 w 125"/>
                <a:gd name="T25" fmla="*/ 105 h 161"/>
                <a:gd name="T26" fmla="*/ 64 w 125"/>
                <a:gd name="T27" fmla="*/ 139 h 161"/>
                <a:gd name="T28" fmla="*/ 46 w 125"/>
                <a:gd name="T29" fmla="*/ 105 h 161"/>
                <a:gd name="T30" fmla="*/ 63 w 125"/>
                <a:gd name="T31" fmla="*/ 7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5" h="161">
                  <a:moveTo>
                    <a:pt x="103" y="153"/>
                  </a:moveTo>
                  <a:lnTo>
                    <a:pt x="125" y="125"/>
                  </a:lnTo>
                  <a:lnTo>
                    <a:pt x="125" y="0"/>
                  </a:lnTo>
                  <a:lnTo>
                    <a:pt x="82" y="0"/>
                  </a:lnTo>
                  <a:lnTo>
                    <a:pt x="82" y="62"/>
                  </a:lnTo>
                  <a:lnTo>
                    <a:pt x="81" y="62"/>
                  </a:lnTo>
                  <a:cubicBezTo>
                    <a:pt x="75" y="53"/>
                    <a:pt x="64" y="48"/>
                    <a:pt x="50" y="48"/>
                  </a:cubicBezTo>
                  <a:cubicBezTo>
                    <a:pt x="14" y="48"/>
                    <a:pt x="0" y="81"/>
                    <a:pt x="0" y="103"/>
                  </a:cubicBezTo>
                  <a:cubicBezTo>
                    <a:pt x="0" y="131"/>
                    <a:pt x="14" y="161"/>
                    <a:pt x="48" y="161"/>
                  </a:cubicBezTo>
                  <a:cubicBezTo>
                    <a:pt x="64" y="161"/>
                    <a:pt x="79" y="150"/>
                    <a:pt x="86" y="143"/>
                  </a:cubicBezTo>
                  <a:lnTo>
                    <a:pt x="103" y="153"/>
                  </a:lnTo>
                  <a:close/>
                  <a:moveTo>
                    <a:pt x="63" y="71"/>
                  </a:moveTo>
                  <a:cubicBezTo>
                    <a:pt x="76" y="71"/>
                    <a:pt x="82" y="85"/>
                    <a:pt x="82" y="105"/>
                  </a:cubicBezTo>
                  <a:cubicBezTo>
                    <a:pt x="82" y="123"/>
                    <a:pt x="76" y="139"/>
                    <a:pt x="64" y="139"/>
                  </a:cubicBezTo>
                  <a:cubicBezTo>
                    <a:pt x="53" y="139"/>
                    <a:pt x="46" y="125"/>
                    <a:pt x="46" y="105"/>
                  </a:cubicBezTo>
                  <a:cubicBezTo>
                    <a:pt x="46" y="83"/>
                    <a:pt x="53" y="71"/>
                    <a:pt x="63" y="71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5008563" y="3319463"/>
              <a:ext cx="1025525" cy="1482725"/>
            </a:xfrm>
            <a:custGeom>
              <a:avLst/>
              <a:gdLst>
                <a:gd name="T0" fmla="*/ 108 w 122"/>
                <a:gd name="T1" fmla="*/ 32 h 176"/>
                <a:gd name="T2" fmla="*/ 89 w 122"/>
                <a:gd name="T3" fmla="*/ 27 h 176"/>
                <a:gd name="T4" fmla="*/ 71 w 122"/>
                <a:gd name="T5" fmla="*/ 42 h 176"/>
                <a:gd name="T6" fmla="*/ 89 w 122"/>
                <a:gd name="T7" fmla="*/ 75 h 176"/>
                <a:gd name="T8" fmla="*/ 105 w 122"/>
                <a:gd name="T9" fmla="*/ 126 h 176"/>
                <a:gd name="T10" fmla="*/ 47 w 122"/>
                <a:gd name="T11" fmla="*/ 176 h 176"/>
                <a:gd name="T12" fmla="*/ 0 w 122"/>
                <a:gd name="T13" fmla="*/ 160 h 176"/>
                <a:gd name="T14" fmla="*/ 17 w 122"/>
                <a:gd name="T15" fmla="*/ 136 h 176"/>
                <a:gd name="T16" fmla="*/ 40 w 122"/>
                <a:gd name="T17" fmla="*/ 147 h 176"/>
                <a:gd name="T18" fmla="*/ 61 w 122"/>
                <a:gd name="T19" fmla="*/ 127 h 176"/>
                <a:gd name="T20" fmla="*/ 42 w 122"/>
                <a:gd name="T21" fmla="*/ 91 h 176"/>
                <a:gd name="T22" fmla="*/ 28 w 122"/>
                <a:gd name="T23" fmla="*/ 45 h 176"/>
                <a:gd name="T24" fmla="*/ 84 w 122"/>
                <a:gd name="T25" fmla="*/ 0 h 176"/>
                <a:gd name="T26" fmla="*/ 122 w 122"/>
                <a:gd name="T27" fmla="*/ 11 h 176"/>
                <a:gd name="T28" fmla="*/ 108 w 122"/>
                <a:gd name="T29" fmla="*/ 32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2" h="176">
                  <a:moveTo>
                    <a:pt x="108" y="32"/>
                  </a:moveTo>
                  <a:cubicBezTo>
                    <a:pt x="101" y="29"/>
                    <a:pt x="96" y="27"/>
                    <a:pt x="89" y="27"/>
                  </a:cubicBezTo>
                  <a:cubicBezTo>
                    <a:pt x="76" y="27"/>
                    <a:pt x="71" y="38"/>
                    <a:pt x="71" y="42"/>
                  </a:cubicBezTo>
                  <a:cubicBezTo>
                    <a:pt x="71" y="50"/>
                    <a:pt x="76" y="59"/>
                    <a:pt x="89" y="75"/>
                  </a:cubicBezTo>
                  <a:cubicBezTo>
                    <a:pt x="100" y="90"/>
                    <a:pt x="105" y="110"/>
                    <a:pt x="105" y="126"/>
                  </a:cubicBezTo>
                  <a:cubicBezTo>
                    <a:pt x="104" y="157"/>
                    <a:pt x="79" y="176"/>
                    <a:pt x="47" y="176"/>
                  </a:cubicBezTo>
                  <a:cubicBezTo>
                    <a:pt x="29" y="176"/>
                    <a:pt x="10" y="168"/>
                    <a:pt x="0" y="160"/>
                  </a:cubicBezTo>
                  <a:lnTo>
                    <a:pt x="17" y="136"/>
                  </a:lnTo>
                  <a:cubicBezTo>
                    <a:pt x="23" y="141"/>
                    <a:pt x="30" y="147"/>
                    <a:pt x="40" y="147"/>
                  </a:cubicBezTo>
                  <a:cubicBezTo>
                    <a:pt x="53" y="147"/>
                    <a:pt x="61" y="137"/>
                    <a:pt x="61" y="127"/>
                  </a:cubicBezTo>
                  <a:cubicBezTo>
                    <a:pt x="61" y="116"/>
                    <a:pt x="53" y="107"/>
                    <a:pt x="42" y="91"/>
                  </a:cubicBezTo>
                  <a:cubicBezTo>
                    <a:pt x="31" y="75"/>
                    <a:pt x="27" y="61"/>
                    <a:pt x="28" y="45"/>
                  </a:cubicBezTo>
                  <a:cubicBezTo>
                    <a:pt x="30" y="18"/>
                    <a:pt x="53" y="0"/>
                    <a:pt x="84" y="0"/>
                  </a:cubicBezTo>
                  <a:cubicBezTo>
                    <a:pt x="105" y="0"/>
                    <a:pt x="113" y="6"/>
                    <a:pt x="122" y="11"/>
                  </a:cubicBezTo>
                  <a:lnTo>
                    <a:pt x="108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5908675" y="3765551"/>
              <a:ext cx="503238" cy="919163"/>
            </a:xfrm>
            <a:custGeom>
              <a:avLst/>
              <a:gdLst>
                <a:gd name="T0" fmla="*/ 60 w 60"/>
                <a:gd name="T1" fmla="*/ 0 h 109"/>
                <a:gd name="T2" fmla="*/ 39 w 60"/>
                <a:gd name="T3" fmla="*/ 109 h 109"/>
                <a:gd name="T4" fmla="*/ 0 w 60"/>
                <a:gd name="T5" fmla="*/ 109 h 109"/>
                <a:gd name="T6" fmla="*/ 21 w 60"/>
                <a:gd name="T7" fmla="*/ 0 h 109"/>
                <a:gd name="T8" fmla="*/ 60 w 60"/>
                <a:gd name="T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109">
                  <a:moveTo>
                    <a:pt x="60" y="0"/>
                  </a:moveTo>
                  <a:lnTo>
                    <a:pt x="39" y="109"/>
                  </a:lnTo>
                  <a:lnTo>
                    <a:pt x="0" y="109"/>
                  </a:lnTo>
                  <a:lnTo>
                    <a:pt x="21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6337300" y="3740151"/>
              <a:ext cx="1554163" cy="944563"/>
            </a:xfrm>
            <a:custGeom>
              <a:avLst/>
              <a:gdLst>
                <a:gd name="T0" fmla="*/ 55 w 185"/>
                <a:gd name="T1" fmla="*/ 21 h 112"/>
                <a:gd name="T2" fmla="*/ 56 w 185"/>
                <a:gd name="T3" fmla="*/ 21 h 112"/>
                <a:gd name="T4" fmla="*/ 98 w 185"/>
                <a:gd name="T5" fmla="*/ 1 h 112"/>
                <a:gd name="T6" fmla="*/ 118 w 185"/>
                <a:gd name="T7" fmla="*/ 21 h 112"/>
                <a:gd name="T8" fmla="*/ 160 w 185"/>
                <a:gd name="T9" fmla="*/ 1 h 112"/>
                <a:gd name="T10" fmla="*/ 185 w 185"/>
                <a:gd name="T11" fmla="*/ 22 h 112"/>
                <a:gd name="T12" fmla="*/ 185 w 185"/>
                <a:gd name="T13" fmla="*/ 23 h 112"/>
                <a:gd name="T14" fmla="*/ 185 w 185"/>
                <a:gd name="T15" fmla="*/ 24 h 112"/>
                <a:gd name="T16" fmla="*/ 182 w 185"/>
                <a:gd name="T17" fmla="*/ 42 h 112"/>
                <a:gd name="T18" fmla="*/ 170 w 185"/>
                <a:gd name="T19" fmla="*/ 112 h 112"/>
                <a:gd name="T20" fmla="*/ 131 w 185"/>
                <a:gd name="T21" fmla="*/ 112 h 112"/>
                <a:gd name="T22" fmla="*/ 143 w 185"/>
                <a:gd name="T23" fmla="*/ 44 h 112"/>
                <a:gd name="T24" fmla="*/ 144 w 185"/>
                <a:gd name="T25" fmla="*/ 38 h 112"/>
                <a:gd name="T26" fmla="*/ 136 w 185"/>
                <a:gd name="T27" fmla="*/ 28 h 112"/>
                <a:gd name="T28" fmla="*/ 114 w 185"/>
                <a:gd name="T29" fmla="*/ 61 h 112"/>
                <a:gd name="T30" fmla="*/ 104 w 185"/>
                <a:gd name="T31" fmla="*/ 112 h 112"/>
                <a:gd name="T32" fmla="*/ 65 w 185"/>
                <a:gd name="T33" fmla="*/ 112 h 112"/>
                <a:gd name="T34" fmla="*/ 78 w 185"/>
                <a:gd name="T35" fmla="*/ 44 h 112"/>
                <a:gd name="T36" fmla="*/ 79 w 185"/>
                <a:gd name="T37" fmla="*/ 38 h 112"/>
                <a:gd name="T38" fmla="*/ 71 w 185"/>
                <a:gd name="T39" fmla="*/ 28 h 112"/>
                <a:gd name="T40" fmla="*/ 49 w 185"/>
                <a:gd name="T41" fmla="*/ 61 h 112"/>
                <a:gd name="T42" fmla="*/ 39 w 185"/>
                <a:gd name="T43" fmla="*/ 112 h 112"/>
                <a:gd name="T44" fmla="*/ 0 w 185"/>
                <a:gd name="T45" fmla="*/ 112 h 112"/>
                <a:gd name="T46" fmla="*/ 20 w 185"/>
                <a:gd name="T47" fmla="*/ 3 h 112"/>
                <a:gd name="T48" fmla="*/ 59 w 185"/>
                <a:gd name="T49" fmla="*/ 3 h 112"/>
                <a:gd name="T50" fmla="*/ 55 w 185"/>
                <a:gd name="T51" fmla="*/ 2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85" h="112">
                  <a:moveTo>
                    <a:pt x="55" y="21"/>
                  </a:moveTo>
                  <a:lnTo>
                    <a:pt x="56" y="21"/>
                  </a:lnTo>
                  <a:cubicBezTo>
                    <a:pt x="66" y="10"/>
                    <a:pt x="80" y="1"/>
                    <a:pt x="98" y="1"/>
                  </a:cubicBezTo>
                  <a:cubicBezTo>
                    <a:pt x="106" y="1"/>
                    <a:pt x="118" y="7"/>
                    <a:pt x="118" y="21"/>
                  </a:cubicBezTo>
                  <a:cubicBezTo>
                    <a:pt x="129" y="9"/>
                    <a:pt x="147" y="1"/>
                    <a:pt x="160" y="1"/>
                  </a:cubicBezTo>
                  <a:cubicBezTo>
                    <a:pt x="177" y="0"/>
                    <a:pt x="185" y="9"/>
                    <a:pt x="185" y="22"/>
                  </a:cubicBezTo>
                  <a:lnTo>
                    <a:pt x="185" y="23"/>
                  </a:lnTo>
                  <a:lnTo>
                    <a:pt x="185" y="24"/>
                  </a:lnTo>
                  <a:cubicBezTo>
                    <a:pt x="185" y="29"/>
                    <a:pt x="184" y="35"/>
                    <a:pt x="182" y="42"/>
                  </a:cubicBezTo>
                  <a:lnTo>
                    <a:pt x="170" y="112"/>
                  </a:lnTo>
                  <a:lnTo>
                    <a:pt x="131" y="112"/>
                  </a:lnTo>
                  <a:lnTo>
                    <a:pt x="143" y="44"/>
                  </a:lnTo>
                  <a:cubicBezTo>
                    <a:pt x="144" y="42"/>
                    <a:pt x="144" y="40"/>
                    <a:pt x="144" y="38"/>
                  </a:cubicBezTo>
                  <a:cubicBezTo>
                    <a:pt x="144" y="29"/>
                    <a:pt x="140" y="28"/>
                    <a:pt x="136" y="28"/>
                  </a:cubicBezTo>
                  <a:cubicBezTo>
                    <a:pt x="126" y="28"/>
                    <a:pt x="117" y="42"/>
                    <a:pt x="114" y="61"/>
                  </a:cubicBezTo>
                  <a:lnTo>
                    <a:pt x="104" y="112"/>
                  </a:lnTo>
                  <a:lnTo>
                    <a:pt x="65" y="112"/>
                  </a:lnTo>
                  <a:lnTo>
                    <a:pt x="78" y="44"/>
                  </a:lnTo>
                  <a:cubicBezTo>
                    <a:pt x="79" y="42"/>
                    <a:pt x="79" y="40"/>
                    <a:pt x="79" y="38"/>
                  </a:cubicBezTo>
                  <a:cubicBezTo>
                    <a:pt x="79" y="29"/>
                    <a:pt x="75" y="28"/>
                    <a:pt x="71" y="28"/>
                  </a:cubicBezTo>
                  <a:cubicBezTo>
                    <a:pt x="61" y="28"/>
                    <a:pt x="52" y="42"/>
                    <a:pt x="49" y="61"/>
                  </a:cubicBezTo>
                  <a:lnTo>
                    <a:pt x="39" y="112"/>
                  </a:lnTo>
                  <a:lnTo>
                    <a:pt x="0" y="112"/>
                  </a:lnTo>
                  <a:lnTo>
                    <a:pt x="20" y="3"/>
                  </a:lnTo>
                  <a:lnTo>
                    <a:pt x="59" y="3"/>
                  </a:lnTo>
                  <a:lnTo>
                    <a:pt x="55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434163380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t>9/19/2019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60573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066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10363200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924300"/>
            <a:ext cx="10363200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558809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22172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7801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142999"/>
            <a:ext cx="10058400" cy="12753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494544"/>
            <a:ext cx="10058400" cy="3689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80682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ample Problem">
    <p:bg>
      <p:bgPr>
        <a:solidFill>
          <a:schemeClr val="bg2"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72947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7801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142998"/>
            <a:ext cx="4937760" cy="47260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143001"/>
            <a:ext cx="4937760" cy="47260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10320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bg>
      <p:bgPr>
        <a:solidFill>
          <a:schemeClr val="bg2"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7801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142998"/>
            <a:ext cx="4937760" cy="47260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143001"/>
            <a:ext cx="4937760" cy="47260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935405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893325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rgbClr val="2D3E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-3175" y="4918772"/>
            <a:ext cx="12192001" cy="65999"/>
          </a:xfrm>
          <a:prstGeom prst="rect">
            <a:avLst/>
          </a:prstGeom>
          <a:solidFill>
            <a:srgbClr val="6677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203201" y="6431211"/>
            <a:ext cx="1234087" cy="381912"/>
            <a:chOff x="1277938" y="2073276"/>
            <a:chExt cx="6613525" cy="2728912"/>
          </a:xfrm>
        </p:grpSpPr>
        <p:sp>
          <p:nvSpPr>
            <p:cNvPr id="14" name="Freeform 6"/>
            <p:cNvSpPr>
              <a:spLocks noChangeAspect="1"/>
            </p:cNvSpPr>
            <p:nvPr/>
          </p:nvSpPr>
          <p:spPr bwMode="auto">
            <a:xfrm>
              <a:off x="5967413" y="2132013"/>
              <a:ext cx="1470025" cy="1473200"/>
            </a:xfrm>
            <a:custGeom>
              <a:avLst/>
              <a:gdLst>
                <a:gd name="T0" fmla="*/ 173 w 175"/>
                <a:gd name="T1" fmla="*/ 82 h 175"/>
                <a:gd name="T2" fmla="*/ 92 w 175"/>
                <a:gd name="T3" fmla="*/ 172 h 175"/>
                <a:gd name="T4" fmla="*/ 3 w 175"/>
                <a:gd name="T5" fmla="*/ 92 h 175"/>
                <a:gd name="T6" fmla="*/ 83 w 175"/>
                <a:gd name="T7" fmla="*/ 2 h 175"/>
                <a:gd name="T8" fmla="*/ 173 w 175"/>
                <a:gd name="T9" fmla="*/ 8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75">
                  <a:moveTo>
                    <a:pt x="173" y="82"/>
                  </a:moveTo>
                  <a:cubicBezTo>
                    <a:pt x="175" y="129"/>
                    <a:pt x="139" y="170"/>
                    <a:pt x="92" y="172"/>
                  </a:cubicBezTo>
                  <a:cubicBezTo>
                    <a:pt x="45" y="175"/>
                    <a:pt x="5" y="139"/>
                    <a:pt x="3" y="92"/>
                  </a:cubicBezTo>
                  <a:cubicBezTo>
                    <a:pt x="0" y="45"/>
                    <a:pt x="36" y="5"/>
                    <a:pt x="83" y="2"/>
                  </a:cubicBezTo>
                  <a:cubicBezTo>
                    <a:pt x="130" y="0"/>
                    <a:pt x="170" y="36"/>
                    <a:pt x="173" y="82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6454775" y="2073276"/>
              <a:ext cx="949325" cy="1162050"/>
            </a:xfrm>
            <a:custGeom>
              <a:avLst/>
              <a:gdLst>
                <a:gd name="T0" fmla="*/ 88 w 113"/>
                <a:gd name="T1" fmla="*/ 11 h 138"/>
                <a:gd name="T2" fmla="*/ 28 w 113"/>
                <a:gd name="T3" fmla="*/ 69 h 138"/>
                <a:gd name="T4" fmla="*/ 58 w 113"/>
                <a:gd name="T5" fmla="*/ 87 h 138"/>
                <a:gd name="T6" fmla="*/ 0 w 113"/>
                <a:gd name="T7" fmla="*/ 138 h 138"/>
                <a:gd name="T8" fmla="*/ 94 w 113"/>
                <a:gd name="T9" fmla="*/ 87 h 138"/>
                <a:gd name="T10" fmla="*/ 57 w 113"/>
                <a:gd name="T11" fmla="*/ 65 h 138"/>
                <a:gd name="T12" fmla="*/ 113 w 113"/>
                <a:gd name="T13" fmla="*/ 21 h 138"/>
                <a:gd name="T14" fmla="*/ 97 w 113"/>
                <a:gd name="T15" fmla="*/ 0 h 138"/>
                <a:gd name="T16" fmla="*/ 88 w 113"/>
                <a:gd name="T17" fmla="*/ 1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" h="138">
                  <a:moveTo>
                    <a:pt x="88" y="11"/>
                  </a:moveTo>
                  <a:lnTo>
                    <a:pt x="28" y="69"/>
                  </a:lnTo>
                  <a:lnTo>
                    <a:pt x="58" y="87"/>
                  </a:lnTo>
                  <a:lnTo>
                    <a:pt x="0" y="138"/>
                  </a:lnTo>
                  <a:lnTo>
                    <a:pt x="94" y="87"/>
                  </a:lnTo>
                  <a:lnTo>
                    <a:pt x="57" y="65"/>
                  </a:lnTo>
                  <a:lnTo>
                    <a:pt x="113" y="21"/>
                  </a:lnTo>
                  <a:lnTo>
                    <a:pt x="97" y="0"/>
                  </a:lnTo>
                  <a:lnTo>
                    <a:pt x="88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1277938" y="3387726"/>
              <a:ext cx="1176338" cy="1312863"/>
            </a:xfrm>
            <a:custGeom>
              <a:avLst/>
              <a:gdLst>
                <a:gd name="T0" fmla="*/ 77 w 140"/>
                <a:gd name="T1" fmla="*/ 85 h 156"/>
                <a:gd name="T2" fmla="*/ 77 w 140"/>
                <a:gd name="T3" fmla="*/ 72 h 156"/>
                <a:gd name="T4" fmla="*/ 140 w 140"/>
                <a:gd name="T5" fmla="*/ 72 h 156"/>
                <a:gd name="T6" fmla="*/ 140 w 140"/>
                <a:gd name="T7" fmla="*/ 84 h 156"/>
                <a:gd name="T8" fmla="*/ 140 w 140"/>
                <a:gd name="T9" fmla="*/ 149 h 156"/>
                <a:gd name="T10" fmla="*/ 92 w 140"/>
                <a:gd name="T11" fmla="*/ 156 h 156"/>
                <a:gd name="T12" fmla="*/ 0 w 140"/>
                <a:gd name="T13" fmla="*/ 76 h 156"/>
                <a:gd name="T14" fmla="*/ 89 w 140"/>
                <a:gd name="T15" fmla="*/ 0 h 156"/>
                <a:gd name="T16" fmla="*/ 128 w 140"/>
                <a:gd name="T17" fmla="*/ 7 h 156"/>
                <a:gd name="T18" fmla="*/ 117 w 140"/>
                <a:gd name="T19" fmla="*/ 34 h 156"/>
                <a:gd name="T20" fmla="*/ 92 w 140"/>
                <a:gd name="T21" fmla="*/ 31 h 156"/>
                <a:gd name="T22" fmla="*/ 48 w 140"/>
                <a:gd name="T23" fmla="*/ 78 h 156"/>
                <a:gd name="T24" fmla="*/ 87 w 140"/>
                <a:gd name="T25" fmla="*/ 125 h 156"/>
                <a:gd name="T26" fmla="*/ 94 w 140"/>
                <a:gd name="T27" fmla="*/ 124 h 156"/>
                <a:gd name="T28" fmla="*/ 94 w 140"/>
                <a:gd name="T29" fmla="*/ 87 h 156"/>
                <a:gd name="T30" fmla="*/ 77 w 140"/>
                <a:gd name="T31" fmla="*/ 85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156">
                  <a:moveTo>
                    <a:pt x="77" y="85"/>
                  </a:moveTo>
                  <a:lnTo>
                    <a:pt x="77" y="72"/>
                  </a:lnTo>
                  <a:lnTo>
                    <a:pt x="140" y="72"/>
                  </a:lnTo>
                  <a:lnTo>
                    <a:pt x="140" y="84"/>
                  </a:lnTo>
                  <a:lnTo>
                    <a:pt x="140" y="149"/>
                  </a:lnTo>
                  <a:cubicBezTo>
                    <a:pt x="121" y="154"/>
                    <a:pt x="106" y="156"/>
                    <a:pt x="92" y="156"/>
                  </a:cubicBezTo>
                  <a:cubicBezTo>
                    <a:pt x="42" y="156"/>
                    <a:pt x="0" y="126"/>
                    <a:pt x="0" y="76"/>
                  </a:cubicBezTo>
                  <a:cubicBezTo>
                    <a:pt x="0" y="31"/>
                    <a:pt x="38" y="0"/>
                    <a:pt x="89" y="0"/>
                  </a:cubicBezTo>
                  <a:cubicBezTo>
                    <a:pt x="99" y="0"/>
                    <a:pt x="117" y="2"/>
                    <a:pt x="128" y="7"/>
                  </a:cubicBezTo>
                  <a:lnTo>
                    <a:pt x="117" y="34"/>
                  </a:lnTo>
                  <a:cubicBezTo>
                    <a:pt x="109" y="32"/>
                    <a:pt x="96" y="31"/>
                    <a:pt x="92" y="31"/>
                  </a:cubicBezTo>
                  <a:cubicBezTo>
                    <a:pt x="70" y="31"/>
                    <a:pt x="48" y="45"/>
                    <a:pt x="48" y="78"/>
                  </a:cubicBezTo>
                  <a:cubicBezTo>
                    <a:pt x="48" y="110"/>
                    <a:pt x="72" y="125"/>
                    <a:pt x="87" y="125"/>
                  </a:cubicBezTo>
                  <a:cubicBezTo>
                    <a:pt x="89" y="125"/>
                    <a:pt x="91" y="125"/>
                    <a:pt x="94" y="124"/>
                  </a:cubicBezTo>
                  <a:lnTo>
                    <a:pt x="94" y="87"/>
                  </a:lnTo>
                  <a:lnTo>
                    <a:pt x="77" y="85"/>
                  </a:ln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2520950" y="3749676"/>
              <a:ext cx="1050925" cy="950913"/>
            </a:xfrm>
            <a:custGeom>
              <a:avLst/>
              <a:gdLst>
                <a:gd name="T0" fmla="*/ 62 w 125"/>
                <a:gd name="T1" fmla="*/ 113 h 113"/>
                <a:gd name="T2" fmla="*/ 125 w 125"/>
                <a:gd name="T3" fmla="*/ 55 h 113"/>
                <a:gd name="T4" fmla="*/ 62 w 125"/>
                <a:gd name="T5" fmla="*/ 0 h 113"/>
                <a:gd name="T6" fmla="*/ 0 w 125"/>
                <a:gd name="T7" fmla="*/ 55 h 113"/>
                <a:gd name="T8" fmla="*/ 62 w 125"/>
                <a:gd name="T9" fmla="*/ 113 h 113"/>
                <a:gd name="T10" fmla="*/ 62 w 125"/>
                <a:gd name="T11" fmla="*/ 19 h 113"/>
                <a:gd name="T12" fmla="*/ 81 w 125"/>
                <a:gd name="T13" fmla="*/ 55 h 113"/>
                <a:gd name="T14" fmla="*/ 62 w 125"/>
                <a:gd name="T15" fmla="*/ 94 h 113"/>
                <a:gd name="T16" fmla="*/ 44 w 125"/>
                <a:gd name="T17" fmla="*/ 55 h 113"/>
                <a:gd name="T18" fmla="*/ 62 w 125"/>
                <a:gd name="T19" fmla="*/ 1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13">
                  <a:moveTo>
                    <a:pt x="62" y="113"/>
                  </a:moveTo>
                  <a:cubicBezTo>
                    <a:pt x="100" y="113"/>
                    <a:pt x="125" y="89"/>
                    <a:pt x="125" y="55"/>
                  </a:cubicBezTo>
                  <a:cubicBezTo>
                    <a:pt x="125" y="20"/>
                    <a:pt x="94" y="0"/>
                    <a:pt x="62" y="0"/>
                  </a:cubicBezTo>
                  <a:cubicBezTo>
                    <a:pt x="30" y="0"/>
                    <a:pt x="0" y="20"/>
                    <a:pt x="0" y="55"/>
                  </a:cubicBezTo>
                  <a:cubicBezTo>
                    <a:pt x="0" y="89"/>
                    <a:pt x="25" y="113"/>
                    <a:pt x="62" y="113"/>
                  </a:cubicBezTo>
                  <a:close/>
                  <a:moveTo>
                    <a:pt x="62" y="19"/>
                  </a:moveTo>
                  <a:cubicBezTo>
                    <a:pt x="76" y="19"/>
                    <a:pt x="81" y="39"/>
                    <a:pt x="81" y="55"/>
                  </a:cubicBezTo>
                  <a:cubicBezTo>
                    <a:pt x="81" y="72"/>
                    <a:pt x="77" y="94"/>
                    <a:pt x="62" y="94"/>
                  </a:cubicBezTo>
                  <a:cubicBezTo>
                    <a:pt x="48" y="94"/>
                    <a:pt x="44" y="72"/>
                    <a:pt x="44" y="55"/>
                  </a:cubicBezTo>
                  <a:cubicBezTo>
                    <a:pt x="44" y="39"/>
                    <a:pt x="48" y="19"/>
                    <a:pt x="62" y="19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3638550" y="3344863"/>
              <a:ext cx="361950" cy="1339850"/>
            </a:xfrm>
            <a:prstGeom prst="rect">
              <a:avLst/>
            </a:pr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11"/>
            <p:cNvSpPr>
              <a:spLocks noEditPoints="1"/>
            </p:cNvSpPr>
            <p:nvPr/>
          </p:nvSpPr>
          <p:spPr bwMode="auto">
            <a:xfrm>
              <a:off x="4067175" y="3344863"/>
              <a:ext cx="1050925" cy="1355725"/>
            </a:xfrm>
            <a:custGeom>
              <a:avLst/>
              <a:gdLst>
                <a:gd name="T0" fmla="*/ 103 w 125"/>
                <a:gd name="T1" fmla="*/ 153 h 161"/>
                <a:gd name="T2" fmla="*/ 125 w 125"/>
                <a:gd name="T3" fmla="*/ 125 h 161"/>
                <a:gd name="T4" fmla="*/ 125 w 125"/>
                <a:gd name="T5" fmla="*/ 0 h 161"/>
                <a:gd name="T6" fmla="*/ 82 w 125"/>
                <a:gd name="T7" fmla="*/ 0 h 161"/>
                <a:gd name="T8" fmla="*/ 82 w 125"/>
                <a:gd name="T9" fmla="*/ 62 h 161"/>
                <a:gd name="T10" fmla="*/ 81 w 125"/>
                <a:gd name="T11" fmla="*/ 62 h 161"/>
                <a:gd name="T12" fmla="*/ 50 w 125"/>
                <a:gd name="T13" fmla="*/ 48 h 161"/>
                <a:gd name="T14" fmla="*/ 0 w 125"/>
                <a:gd name="T15" fmla="*/ 103 h 161"/>
                <a:gd name="T16" fmla="*/ 48 w 125"/>
                <a:gd name="T17" fmla="*/ 161 h 161"/>
                <a:gd name="T18" fmla="*/ 86 w 125"/>
                <a:gd name="T19" fmla="*/ 143 h 161"/>
                <a:gd name="T20" fmla="*/ 103 w 125"/>
                <a:gd name="T21" fmla="*/ 153 h 161"/>
                <a:gd name="T22" fmla="*/ 63 w 125"/>
                <a:gd name="T23" fmla="*/ 71 h 161"/>
                <a:gd name="T24" fmla="*/ 82 w 125"/>
                <a:gd name="T25" fmla="*/ 105 h 161"/>
                <a:gd name="T26" fmla="*/ 64 w 125"/>
                <a:gd name="T27" fmla="*/ 139 h 161"/>
                <a:gd name="T28" fmla="*/ 46 w 125"/>
                <a:gd name="T29" fmla="*/ 105 h 161"/>
                <a:gd name="T30" fmla="*/ 63 w 125"/>
                <a:gd name="T31" fmla="*/ 7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5" h="161">
                  <a:moveTo>
                    <a:pt x="103" y="153"/>
                  </a:moveTo>
                  <a:lnTo>
                    <a:pt x="125" y="125"/>
                  </a:lnTo>
                  <a:lnTo>
                    <a:pt x="125" y="0"/>
                  </a:lnTo>
                  <a:lnTo>
                    <a:pt x="82" y="0"/>
                  </a:lnTo>
                  <a:lnTo>
                    <a:pt x="82" y="62"/>
                  </a:lnTo>
                  <a:lnTo>
                    <a:pt x="81" y="62"/>
                  </a:lnTo>
                  <a:cubicBezTo>
                    <a:pt x="75" y="53"/>
                    <a:pt x="64" y="48"/>
                    <a:pt x="50" y="48"/>
                  </a:cubicBezTo>
                  <a:cubicBezTo>
                    <a:pt x="14" y="48"/>
                    <a:pt x="0" y="81"/>
                    <a:pt x="0" y="103"/>
                  </a:cubicBezTo>
                  <a:cubicBezTo>
                    <a:pt x="0" y="131"/>
                    <a:pt x="14" y="161"/>
                    <a:pt x="48" y="161"/>
                  </a:cubicBezTo>
                  <a:cubicBezTo>
                    <a:pt x="64" y="161"/>
                    <a:pt x="79" y="150"/>
                    <a:pt x="86" y="143"/>
                  </a:cubicBezTo>
                  <a:lnTo>
                    <a:pt x="103" y="153"/>
                  </a:lnTo>
                  <a:close/>
                  <a:moveTo>
                    <a:pt x="63" y="71"/>
                  </a:moveTo>
                  <a:cubicBezTo>
                    <a:pt x="76" y="71"/>
                    <a:pt x="82" y="85"/>
                    <a:pt x="82" y="105"/>
                  </a:cubicBezTo>
                  <a:cubicBezTo>
                    <a:pt x="82" y="123"/>
                    <a:pt x="76" y="139"/>
                    <a:pt x="64" y="139"/>
                  </a:cubicBezTo>
                  <a:cubicBezTo>
                    <a:pt x="53" y="139"/>
                    <a:pt x="46" y="125"/>
                    <a:pt x="46" y="105"/>
                  </a:cubicBezTo>
                  <a:cubicBezTo>
                    <a:pt x="46" y="83"/>
                    <a:pt x="53" y="71"/>
                    <a:pt x="63" y="71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12"/>
            <p:cNvSpPr>
              <a:spLocks/>
            </p:cNvSpPr>
            <p:nvPr/>
          </p:nvSpPr>
          <p:spPr bwMode="auto">
            <a:xfrm>
              <a:off x="5008563" y="3319463"/>
              <a:ext cx="1025525" cy="1482725"/>
            </a:xfrm>
            <a:custGeom>
              <a:avLst/>
              <a:gdLst>
                <a:gd name="T0" fmla="*/ 108 w 122"/>
                <a:gd name="T1" fmla="*/ 32 h 176"/>
                <a:gd name="T2" fmla="*/ 89 w 122"/>
                <a:gd name="T3" fmla="*/ 27 h 176"/>
                <a:gd name="T4" fmla="*/ 71 w 122"/>
                <a:gd name="T5" fmla="*/ 42 h 176"/>
                <a:gd name="T6" fmla="*/ 89 w 122"/>
                <a:gd name="T7" fmla="*/ 75 h 176"/>
                <a:gd name="T8" fmla="*/ 105 w 122"/>
                <a:gd name="T9" fmla="*/ 126 h 176"/>
                <a:gd name="T10" fmla="*/ 47 w 122"/>
                <a:gd name="T11" fmla="*/ 176 h 176"/>
                <a:gd name="T12" fmla="*/ 0 w 122"/>
                <a:gd name="T13" fmla="*/ 160 h 176"/>
                <a:gd name="T14" fmla="*/ 17 w 122"/>
                <a:gd name="T15" fmla="*/ 136 h 176"/>
                <a:gd name="T16" fmla="*/ 40 w 122"/>
                <a:gd name="T17" fmla="*/ 147 h 176"/>
                <a:gd name="T18" fmla="*/ 61 w 122"/>
                <a:gd name="T19" fmla="*/ 127 h 176"/>
                <a:gd name="T20" fmla="*/ 42 w 122"/>
                <a:gd name="T21" fmla="*/ 91 h 176"/>
                <a:gd name="T22" fmla="*/ 28 w 122"/>
                <a:gd name="T23" fmla="*/ 45 h 176"/>
                <a:gd name="T24" fmla="*/ 84 w 122"/>
                <a:gd name="T25" fmla="*/ 0 h 176"/>
                <a:gd name="T26" fmla="*/ 122 w 122"/>
                <a:gd name="T27" fmla="*/ 11 h 176"/>
                <a:gd name="T28" fmla="*/ 108 w 122"/>
                <a:gd name="T29" fmla="*/ 32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2" h="176">
                  <a:moveTo>
                    <a:pt x="108" y="32"/>
                  </a:moveTo>
                  <a:cubicBezTo>
                    <a:pt x="101" y="29"/>
                    <a:pt x="96" y="27"/>
                    <a:pt x="89" y="27"/>
                  </a:cubicBezTo>
                  <a:cubicBezTo>
                    <a:pt x="76" y="27"/>
                    <a:pt x="71" y="38"/>
                    <a:pt x="71" y="42"/>
                  </a:cubicBezTo>
                  <a:cubicBezTo>
                    <a:pt x="71" y="50"/>
                    <a:pt x="76" y="59"/>
                    <a:pt x="89" y="75"/>
                  </a:cubicBezTo>
                  <a:cubicBezTo>
                    <a:pt x="100" y="90"/>
                    <a:pt x="105" y="110"/>
                    <a:pt x="105" y="126"/>
                  </a:cubicBezTo>
                  <a:cubicBezTo>
                    <a:pt x="104" y="157"/>
                    <a:pt x="79" y="176"/>
                    <a:pt x="47" y="176"/>
                  </a:cubicBezTo>
                  <a:cubicBezTo>
                    <a:pt x="29" y="176"/>
                    <a:pt x="10" y="168"/>
                    <a:pt x="0" y="160"/>
                  </a:cubicBezTo>
                  <a:lnTo>
                    <a:pt x="17" y="136"/>
                  </a:lnTo>
                  <a:cubicBezTo>
                    <a:pt x="23" y="141"/>
                    <a:pt x="30" y="147"/>
                    <a:pt x="40" y="147"/>
                  </a:cubicBezTo>
                  <a:cubicBezTo>
                    <a:pt x="53" y="147"/>
                    <a:pt x="61" y="137"/>
                    <a:pt x="61" y="127"/>
                  </a:cubicBezTo>
                  <a:cubicBezTo>
                    <a:pt x="61" y="116"/>
                    <a:pt x="53" y="107"/>
                    <a:pt x="42" y="91"/>
                  </a:cubicBezTo>
                  <a:cubicBezTo>
                    <a:pt x="31" y="75"/>
                    <a:pt x="27" y="61"/>
                    <a:pt x="28" y="45"/>
                  </a:cubicBezTo>
                  <a:cubicBezTo>
                    <a:pt x="30" y="18"/>
                    <a:pt x="53" y="0"/>
                    <a:pt x="84" y="0"/>
                  </a:cubicBezTo>
                  <a:cubicBezTo>
                    <a:pt x="105" y="0"/>
                    <a:pt x="113" y="6"/>
                    <a:pt x="122" y="11"/>
                  </a:cubicBezTo>
                  <a:lnTo>
                    <a:pt x="108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13"/>
            <p:cNvSpPr>
              <a:spLocks/>
            </p:cNvSpPr>
            <p:nvPr/>
          </p:nvSpPr>
          <p:spPr bwMode="auto">
            <a:xfrm>
              <a:off x="5908675" y="3765551"/>
              <a:ext cx="503238" cy="919163"/>
            </a:xfrm>
            <a:custGeom>
              <a:avLst/>
              <a:gdLst>
                <a:gd name="T0" fmla="*/ 60 w 60"/>
                <a:gd name="T1" fmla="*/ 0 h 109"/>
                <a:gd name="T2" fmla="*/ 39 w 60"/>
                <a:gd name="T3" fmla="*/ 109 h 109"/>
                <a:gd name="T4" fmla="*/ 0 w 60"/>
                <a:gd name="T5" fmla="*/ 109 h 109"/>
                <a:gd name="T6" fmla="*/ 21 w 60"/>
                <a:gd name="T7" fmla="*/ 0 h 109"/>
                <a:gd name="T8" fmla="*/ 60 w 60"/>
                <a:gd name="T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109">
                  <a:moveTo>
                    <a:pt x="60" y="0"/>
                  </a:moveTo>
                  <a:lnTo>
                    <a:pt x="39" y="109"/>
                  </a:lnTo>
                  <a:lnTo>
                    <a:pt x="0" y="109"/>
                  </a:lnTo>
                  <a:lnTo>
                    <a:pt x="21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14"/>
            <p:cNvSpPr>
              <a:spLocks/>
            </p:cNvSpPr>
            <p:nvPr/>
          </p:nvSpPr>
          <p:spPr bwMode="auto">
            <a:xfrm>
              <a:off x="6337300" y="3740151"/>
              <a:ext cx="1554163" cy="944563"/>
            </a:xfrm>
            <a:custGeom>
              <a:avLst/>
              <a:gdLst>
                <a:gd name="T0" fmla="*/ 55 w 185"/>
                <a:gd name="T1" fmla="*/ 21 h 112"/>
                <a:gd name="T2" fmla="*/ 56 w 185"/>
                <a:gd name="T3" fmla="*/ 21 h 112"/>
                <a:gd name="T4" fmla="*/ 98 w 185"/>
                <a:gd name="T5" fmla="*/ 1 h 112"/>
                <a:gd name="T6" fmla="*/ 118 w 185"/>
                <a:gd name="T7" fmla="*/ 21 h 112"/>
                <a:gd name="T8" fmla="*/ 160 w 185"/>
                <a:gd name="T9" fmla="*/ 1 h 112"/>
                <a:gd name="T10" fmla="*/ 185 w 185"/>
                <a:gd name="T11" fmla="*/ 22 h 112"/>
                <a:gd name="T12" fmla="*/ 185 w 185"/>
                <a:gd name="T13" fmla="*/ 23 h 112"/>
                <a:gd name="T14" fmla="*/ 185 w 185"/>
                <a:gd name="T15" fmla="*/ 24 h 112"/>
                <a:gd name="T16" fmla="*/ 182 w 185"/>
                <a:gd name="T17" fmla="*/ 42 h 112"/>
                <a:gd name="T18" fmla="*/ 170 w 185"/>
                <a:gd name="T19" fmla="*/ 112 h 112"/>
                <a:gd name="T20" fmla="*/ 131 w 185"/>
                <a:gd name="T21" fmla="*/ 112 h 112"/>
                <a:gd name="T22" fmla="*/ 143 w 185"/>
                <a:gd name="T23" fmla="*/ 44 h 112"/>
                <a:gd name="T24" fmla="*/ 144 w 185"/>
                <a:gd name="T25" fmla="*/ 38 h 112"/>
                <a:gd name="T26" fmla="*/ 136 w 185"/>
                <a:gd name="T27" fmla="*/ 28 h 112"/>
                <a:gd name="T28" fmla="*/ 114 w 185"/>
                <a:gd name="T29" fmla="*/ 61 h 112"/>
                <a:gd name="T30" fmla="*/ 104 w 185"/>
                <a:gd name="T31" fmla="*/ 112 h 112"/>
                <a:gd name="T32" fmla="*/ 65 w 185"/>
                <a:gd name="T33" fmla="*/ 112 h 112"/>
                <a:gd name="T34" fmla="*/ 78 w 185"/>
                <a:gd name="T35" fmla="*/ 44 h 112"/>
                <a:gd name="T36" fmla="*/ 79 w 185"/>
                <a:gd name="T37" fmla="*/ 38 h 112"/>
                <a:gd name="T38" fmla="*/ 71 w 185"/>
                <a:gd name="T39" fmla="*/ 28 h 112"/>
                <a:gd name="T40" fmla="*/ 49 w 185"/>
                <a:gd name="T41" fmla="*/ 61 h 112"/>
                <a:gd name="T42" fmla="*/ 39 w 185"/>
                <a:gd name="T43" fmla="*/ 112 h 112"/>
                <a:gd name="T44" fmla="*/ 0 w 185"/>
                <a:gd name="T45" fmla="*/ 112 h 112"/>
                <a:gd name="T46" fmla="*/ 20 w 185"/>
                <a:gd name="T47" fmla="*/ 3 h 112"/>
                <a:gd name="T48" fmla="*/ 59 w 185"/>
                <a:gd name="T49" fmla="*/ 3 h 112"/>
                <a:gd name="T50" fmla="*/ 55 w 185"/>
                <a:gd name="T51" fmla="*/ 2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85" h="112">
                  <a:moveTo>
                    <a:pt x="55" y="21"/>
                  </a:moveTo>
                  <a:lnTo>
                    <a:pt x="56" y="21"/>
                  </a:lnTo>
                  <a:cubicBezTo>
                    <a:pt x="66" y="10"/>
                    <a:pt x="80" y="1"/>
                    <a:pt x="98" y="1"/>
                  </a:cubicBezTo>
                  <a:cubicBezTo>
                    <a:pt x="106" y="1"/>
                    <a:pt x="118" y="7"/>
                    <a:pt x="118" y="21"/>
                  </a:cubicBezTo>
                  <a:cubicBezTo>
                    <a:pt x="129" y="9"/>
                    <a:pt x="147" y="1"/>
                    <a:pt x="160" y="1"/>
                  </a:cubicBezTo>
                  <a:cubicBezTo>
                    <a:pt x="177" y="0"/>
                    <a:pt x="185" y="9"/>
                    <a:pt x="185" y="22"/>
                  </a:cubicBezTo>
                  <a:lnTo>
                    <a:pt x="185" y="23"/>
                  </a:lnTo>
                  <a:lnTo>
                    <a:pt x="185" y="24"/>
                  </a:lnTo>
                  <a:cubicBezTo>
                    <a:pt x="185" y="29"/>
                    <a:pt x="184" y="35"/>
                    <a:pt x="182" y="42"/>
                  </a:cubicBezTo>
                  <a:lnTo>
                    <a:pt x="170" y="112"/>
                  </a:lnTo>
                  <a:lnTo>
                    <a:pt x="131" y="112"/>
                  </a:lnTo>
                  <a:lnTo>
                    <a:pt x="143" y="44"/>
                  </a:lnTo>
                  <a:cubicBezTo>
                    <a:pt x="144" y="42"/>
                    <a:pt x="144" y="40"/>
                    <a:pt x="144" y="38"/>
                  </a:cubicBezTo>
                  <a:cubicBezTo>
                    <a:pt x="144" y="29"/>
                    <a:pt x="140" y="28"/>
                    <a:pt x="136" y="28"/>
                  </a:cubicBezTo>
                  <a:cubicBezTo>
                    <a:pt x="126" y="28"/>
                    <a:pt x="117" y="42"/>
                    <a:pt x="114" y="61"/>
                  </a:cubicBezTo>
                  <a:lnTo>
                    <a:pt x="104" y="112"/>
                  </a:lnTo>
                  <a:lnTo>
                    <a:pt x="65" y="112"/>
                  </a:lnTo>
                  <a:lnTo>
                    <a:pt x="78" y="44"/>
                  </a:lnTo>
                  <a:cubicBezTo>
                    <a:pt x="79" y="42"/>
                    <a:pt x="79" y="40"/>
                    <a:pt x="79" y="38"/>
                  </a:cubicBezTo>
                  <a:cubicBezTo>
                    <a:pt x="79" y="29"/>
                    <a:pt x="75" y="28"/>
                    <a:pt x="71" y="28"/>
                  </a:cubicBezTo>
                  <a:cubicBezTo>
                    <a:pt x="61" y="28"/>
                    <a:pt x="52" y="42"/>
                    <a:pt x="49" y="61"/>
                  </a:cubicBezTo>
                  <a:lnTo>
                    <a:pt x="39" y="112"/>
                  </a:lnTo>
                  <a:lnTo>
                    <a:pt x="0" y="112"/>
                  </a:lnTo>
                  <a:lnTo>
                    <a:pt x="20" y="3"/>
                  </a:lnTo>
                  <a:lnTo>
                    <a:pt x="59" y="3"/>
                  </a:lnTo>
                  <a:lnTo>
                    <a:pt x="55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621373808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rgbClr val="9B74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-3175" y="4918772"/>
            <a:ext cx="12192001" cy="65999"/>
          </a:xfrm>
          <a:prstGeom prst="rect">
            <a:avLst/>
          </a:prstGeom>
          <a:solidFill>
            <a:srgbClr val="C79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1" name="Group 80"/>
          <p:cNvGrpSpPr>
            <a:grpSpLocks noChangeAspect="1"/>
          </p:cNvGrpSpPr>
          <p:nvPr/>
        </p:nvGrpSpPr>
        <p:grpSpPr>
          <a:xfrm>
            <a:off x="203200" y="6446285"/>
            <a:ext cx="1241584" cy="378627"/>
            <a:chOff x="3001963" y="1117600"/>
            <a:chExt cx="2643188" cy="1074738"/>
          </a:xfrm>
        </p:grpSpPr>
        <p:sp>
          <p:nvSpPr>
            <p:cNvPr id="64" name="Freeform 45"/>
            <p:cNvSpPr>
              <a:spLocks/>
            </p:cNvSpPr>
            <p:nvPr/>
          </p:nvSpPr>
          <p:spPr bwMode="auto">
            <a:xfrm>
              <a:off x="3001963" y="1627188"/>
              <a:ext cx="469900" cy="527050"/>
            </a:xfrm>
            <a:custGeom>
              <a:avLst/>
              <a:gdLst>
                <a:gd name="T0" fmla="*/ 771 w 1396"/>
                <a:gd name="T1" fmla="*/ 854 h 1568"/>
                <a:gd name="T2" fmla="*/ 771 w 1396"/>
                <a:gd name="T3" fmla="*/ 721 h 1568"/>
                <a:gd name="T4" fmla="*/ 1396 w 1396"/>
                <a:gd name="T5" fmla="*/ 721 h 1568"/>
                <a:gd name="T6" fmla="*/ 1396 w 1396"/>
                <a:gd name="T7" fmla="*/ 849 h 1568"/>
                <a:gd name="T8" fmla="*/ 1396 w 1396"/>
                <a:gd name="T9" fmla="*/ 1490 h 1568"/>
                <a:gd name="T10" fmla="*/ 920 w 1396"/>
                <a:gd name="T11" fmla="*/ 1568 h 1568"/>
                <a:gd name="T12" fmla="*/ 0 w 1396"/>
                <a:gd name="T13" fmla="*/ 769 h 1568"/>
                <a:gd name="T14" fmla="*/ 892 w 1396"/>
                <a:gd name="T15" fmla="*/ 0 h 1568"/>
                <a:gd name="T16" fmla="*/ 1279 w 1396"/>
                <a:gd name="T17" fmla="*/ 76 h 1568"/>
                <a:gd name="T18" fmla="*/ 1167 w 1396"/>
                <a:gd name="T19" fmla="*/ 345 h 1568"/>
                <a:gd name="T20" fmla="*/ 916 w 1396"/>
                <a:gd name="T21" fmla="*/ 317 h 1568"/>
                <a:gd name="T22" fmla="*/ 476 w 1396"/>
                <a:gd name="T23" fmla="*/ 786 h 1568"/>
                <a:gd name="T24" fmla="*/ 872 w 1396"/>
                <a:gd name="T25" fmla="*/ 1252 h 1568"/>
                <a:gd name="T26" fmla="*/ 940 w 1396"/>
                <a:gd name="T27" fmla="*/ 1241 h 1568"/>
                <a:gd name="T28" fmla="*/ 940 w 1396"/>
                <a:gd name="T29" fmla="*/ 875 h 1568"/>
                <a:gd name="T30" fmla="*/ 771 w 1396"/>
                <a:gd name="T31" fmla="*/ 854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96" h="1568">
                  <a:moveTo>
                    <a:pt x="771" y="854"/>
                  </a:moveTo>
                  <a:lnTo>
                    <a:pt x="771" y="721"/>
                  </a:lnTo>
                  <a:lnTo>
                    <a:pt x="1396" y="721"/>
                  </a:lnTo>
                  <a:lnTo>
                    <a:pt x="1396" y="849"/>
                  </a:lnTo>
                  <a:lnTo>
                    <a:pt x="1396" y="1490"/>
                  </a:lnTo>
                  <a:cubicBezTo>
                    <a:pt x="1212" y="1544"/>
                    <a:pt x="1059" y="1568"/>
                    <a:pt x="920" y="1568"/>
                  </a:cubicBezTo>
                  <a:cubicBezTo>
                    <a:pt x="416" y="1568"/>
                    <a:pt x="0" y="1265"/>
                    <a:pt x="0" y="769"/>
                  </a:cubicBezTo>
                  <a:cubicBezTo>
                    <a:pt x="0" y="310"/>
                    <a:pt x="379" y="0"/>
                    <a:pt x="892" y="0"/>
                  </a:cubicBezTo>
                  <a:cubicBezTo>
                    <a:pt x="992" y="0"/>
                    <a:pt x="1171" y="29"/>
                    <a:pt x="1279" y="76"/>
                  </a:cubicBezTo>
                  <a:lnTo>
                    <a:pt x="1167" y="345"/>
                  </a:lnTo>
                  <a:cubicBezTo>
                    <a:pt x="1093" y="323"/>
                    <a:pt x="959" y="317"/>
                    <a:pt x="916" y="317"/>
                  </a:cubicBezTo>
                  <a:cubicBezTo>
                    <a:pt x="699" y="317"/>
                    <a:pt x="476" y="457"/>
                    <a:pt x="476" y="786"/>
                  </a:cubicBezTo>
                  <a:cubicBezTo>
                    <a:pt x="476" y="1109"/>
                    <a:pt x="717" y="1252"/>
                    <a:pt x="872" y="1252"/>
                  </a:cubicBezTo>
                  <a:cubicBezTo>
                    <a:pt x="888" y="1252"/>
                    <a:pt x="911" y="1250"/>
                    <a:pt x="940" y="1241"/>
                  </a:cubicBezTo>
                  <a:lnTo>
                    <a:pt x="940" y="875"/>
                  </a:lnTo>
                  <a:lnTo>
                    <a:pt x="771" y="854"/>
                  </a:lnTo>
                  <a:close/>
                </a:path>
              </a:pathLst>
            </a:custGeom>
            <a:solidFill>
              <a:srgbClr val="1B19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5" name="Freeform 46"/>
            <p:cNvSpPr>
              <a:spLocks noEditPoints="1"/>
            </p:cNvSpPr>
            <p:nvPr/>
          </p:nvSpPr>
          <p:spPr bwMode="auto">
            <a:xfrm>
              <a:off x="3500438" y="1773238"/>
              <a:ext cx="417513" cy="381000"/>
            </a:xfrm>
            <a:custGeom>
              <a:avLst/>
              <a:gdLst>
                <a:gd name="T0" fmla="*/ 621 w 1245"/>
                <a:gd name="T1" fmla="*/ 1134 h 1134"/>
                <a:gd name="T2" fmla="*/ 1245 w 1245"/>
                <a:gd name="T3" fmla="*/ 554 h 1134"/>
                <a:gd name="T4" fmla="*/ 621 w 1245"/>
                <a:gd name="T5" fmla="*/ 0 h 1134"/>
                <a:gd name="T6" fmla="*/ 0 w 1245"/>
                <a:gd name="T7" fmla="*/ 554 h 1134"/>
                <a:gd name="T8" fmla="*/ 621 w 1245"/>
                <a:gd name="T9" fmla="*/ 1134 h 1134"/>
                <a:gd name="T10" fmla="*/ 621 w 1245"/>
                <a:gd name="T11" fmla="*/ 192 h 1134"/>
                <a:gd name="T12" fmla="*/ 805 w 1245"/>
                <a:gd name="T13" fmla="*/ 554 h 1134"/>
                <a:gd name="T14" fmla="*/ 621 w 1245"/>
                <a:gd name="T15" fmla="*/ 941 h 1134"/>
                <a:gd name="T16" fmla="*/ 439 w 1245"/>
                <a:gd name="T17" fmla="*/ 554 h 1134"/>
                <a:gd name="T18" fmla="*/ 621 w 1245"/>
                <a:gd name="T19" fmla="*/ 192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5" h="1134">
                  <a:moveTo>
                    <a:pt x="621" y="1134"/>
                  </a:moveTo>
                  <a:cubicBezTo>
                    <a:pt x="993" y="1134"/>
                    <a:pt x="1245" y="889"/>
                    <a:pt x="1245" y="554"/>
                  </a:cubicBezTo>
                  <a:cubicBezTo>
                    <a:pt x="1245" y="203"/>
                    <a:pt x="939" y="0"/>
                    <a:pt x="621" y="0"/>
                  </a:cubicBezTo>
                  <a:cubicBezTo>
                    <a:pt x="303" y="0"/>
                    <a:pt x="0" y="203"/>
                    <a:pt x="0" y="554"/>
                  </a:cubicBezTo>
                  <a:cubicBezTo>
                    <a:pt x="0" y="889"/>
                    <a:pt x="251" y="1134"/>
                    <a:pt x="621" y="1134"/>
                  </a:cubicBezTo>
                  <a:close/>
                  <a:moveTo>
                    <a:pt x="621" y="192"/>
                  </a:moveTo>
                  <a:cubicBezTo>
                    <a:pt x="762" y="192"/>
                    <a:pt x="805" y="391"/>
                    <a:pt x="805" y="554"/>
                  </a:cubicBezTo>
                  <a:cubicBezTo>
                    <a:pt x="805" y="725"/>
                    <a:pt x="766" y="941"/>
                    <a:pt x="621" y="941"/>
                  </a:cubicBezTo>
                  <a:cubicBezTo>
                    <a:pt x="476" y="941"/>
                    <a:pt x="439" y="725"/>
                    <a:pt x="439" y="554"/>
                  </a:cubicBezTo>
                  <a:cubicBezTo>
                    <a:pt x="439" y="391"/>
                    <a:pt x="480" y="192"/>
                    <a:pt x="621" y="192"/>
                  </a:cubicBezTo>
                  <a:close/>
                </a:path>
              </a:pathLst>
            </a:custGeom>
            <a:solidFill>
              <a:srgbClr val="1B19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6" name="Rectangle 47"/>
            <p:cNvSpPr>
              <a:spLocks noChangeArrowheads="1"/>
            </p:cNvSpPr>
            <p:nvPr/>
          </p:nvSpPr>
          <p:spPr bwMode="auto">
            <a:xfrm>
              <a:off x="3944938" y="1611313"/>
              <a:ext cx="146050" cy="533400"/>
            </a:xfrm>
            <a:prstGeom prst="rect">
              <a:avLst/>
            </a:prstGeom>
            <a:solidFill>
              <a:srgbClr val="1B19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7" name="Freeform 48"/>
            <p:cNvSpPr>
              <a:spLocks noEditPoints="1"/>
            </p:cNvSpPr>
            <p:nvPr/>
          </p:nvSpPr>
          <p:spPr bwMode="auto">
            <a:xfrm>
              <a:off x="4117976" y="1611313"/>
              <a:ext cx="419100" cy="542925"/>
            </a:xfrm>
            <a:custGeom>
              <a:avLst/>
              <a:gdLst>
                <a:gd name="T0" fmla="*/ 1030 w 1247"/>
                <a:gd name="T1" fmla="*/ 1533 h 1617"/>
                <a:gd name="T2" fmla="*/ 1247 w 1247"/>
                <a:gd name="T3" fmla="*/ 1257 h 1617"/>
                <a:gd name="T4" fmla="*/ 1247 w 1247"/>
                <a:gd name="T5" fmla="*/ 0 h 1617"/>
                <a:gd name="T6" fmla="*/ 814 w 1247"/>
                <a:gd name="T7" fmla="*/ 0 h 1617"/>
                <a:gd name="T8" fmla="*/ 814 w 1247"/>
                <a:gd name="T9" fmla="*/ 619 h 1617"/>
                <a:gd name="T10" fmla="*/ 809 w 1247"/>
                <a:gd name="T11" fmla="*/ 619 h 1617"/>
                <a:gd name="T12" fmla="*/ 498 w 1247"/>
                <a:gd name="T13" fmla="*/ 483 h 1617"/>
                <a:gd name="T14" fmla="*/ 0 w 1247"/>
                <a:gd name="T15" fmla="*/ 1037 h 1617"/>
                <a:gd name="T16" fmla="*/ 483 w 1247"/>
                <a:gd name="T17" fmla="*/ 1617 h 1617"/>
                <a:gd name="T18" fmla="*/ 855 w 1247"/>
                <a:gd name="T19" fmla="*/ 1437 h 1617"/>
                <a:gd name="T20" fmla="*/ 1030 w 1247"/>
                <a:gd name="T21" fmla="*/ 1533 h 1617"/>
                <a:gd name="T22" fmla="*/ 632 w 1247"/>
                <a:gd name="T23" fmla="*/ 714 h 1617"/>
                <a:gd name="T24" fmla="*/ 814 w 1247"/>
                <a:gd name="T25" fmla="*/ 1056 h 1617"/>
                <a:gd name="T26" fmla="*/ 641 w 1247"/>
                <a:gd name="T27" fmla="*/ 1398 h 1617"/>
                <a:gd name="T28" fmla="*/ 457 w 1247"/>
                <a:gd name="T29" fmla="*/ 1050 h 1617"/>
                <a:gd name="T30" fmla="*/ 632 w 1247"/>
                <a:gd name="T31" fmla="*/ 714 h 1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7" h="1617">
                  <a:moveTo>
                    <a:pt x="1030" y="1533"/>
                  </a:moveTo>
                  <a:lnTo>
                    <a:pt x="1247" y="1257"/>
                  </a:lnTo>
                  <a:lnTo>
                    <a:pt x="1247" y="0"/>
                  </a:lnTo>
                  <a:lnTo>
                    <a:pt x="814" y="0"/>
                  </a:lnTo>
                  <a:lnTo>
                    <a:pt x="814" y="619"/>
                  </a:lnTo>
                  <a:lnTo>
                    <a:pt x="809" y="619"/>
                  </a:lnTo>
                  <a:cubicBezTo>
                    <a:pt x="749" y="537"/>
                    <a:pt x="634" y="483"/>
                    <a:pt x="498" y="483"/>
                  </a:cubicBezTo>
                  <a:cubicBezTo>
                    <a:pt x="134" y="483"/>
                    <a:pt x="0" y="816"/>
                    <a:pt x="0" y="1037"/>
                  </a:cubicBezTo>
                  <a:cubicBezTo>
                    <a:pt x="0" y="1318"/>
                    <a:pt x="142" y="1617"/>
                    <a:pt x="483" y="1617"/>
                  </a:cubicBezTo>
                  <a:cubicBezTo>
                    <a:pt x="641" y="1617"/>
                    <a:pt x="785" y="1502"/>
                    <a:pt x="855" y="1437"/>
                  </a:cubicBezTo>
                  <a:lnTo>
                    <a:pt x="1030" y="1533"/>
                  </a:lnTo>
                  <a:close/>
                  <a:moveTo>
                    <a:pt x="632" y="714"/>
                  </a:moveTo>
                  <a:cubicBezTo>
                    <a:pt x="753" y="714"/>
                    <a:pt x="814" y="855"/>
                    <a:pt x="814" y="1056"/>
                  </a:cubicBezTo>
                  <a:cubicBezTo>
                    <a:pt x="814" y="1234"/>
                    <a:pt x="757" y="1398"/>
                    <a:pt x="641" y="1398"/>
                  </a:cubicBezTo>
                  <a:cubicBezTo>
                    <a:pt x="530" y="1398"/>
                    <a:pt x="457" y="1258"/>
                    <a:pt x="457" y="1050"/>
                  </a:cubicBezTo>
                  <a:cubicBezTo>
                    <a:pt x="457" y="838"/>
                    <a:pt x="528" y="714"/>
                    <a:pt x="632" y="714"/>
                  </a:cubicBezTo>
                  <a:close/>
                </a:path>
              </a:pathLst>
            </a:custGeom>
            <a:solidFill>
              <a:srgbClr val="1B19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8" name="Freeform 49"/>
            <p:cNvSpPr>
              <a:spLocks/>
            </p:cNvSpPr>
            <p:nvPr/>
          </p:nvSpPr>
          <p:spPr bwMode="auto">
            <a:xfrm>
              <a:off x="4491038" y="1601788"/>
              <a:ext cx="412750" cy="590550"/>
            </a:xfrm>
            <a:custGeom>
              <a:avLst/>
              <a:gdLst>
                <a:gd name="T0" fmla="*/ 1085 w 1227"/>
                <a:gd name="T1" fmla="*/ 320 h 1756"/>
                <a:gd name="T2" fmla="*/ 893 w 1227"/>
                <a:gd name="T3" fmla="*/ 272 h 1756"/>
                <a:gd name="T4" fmla="*/ 719 w 1227"/>
                <a:gd name="T5" fmla="*/ 425 h 1756"/>
                <a:gd name="T6" fmla="*/ 893 w 1227"/>
                <a:gd name="T7" fmla="*/ 750 h 1756"/>
                <a:gd name="T8" fmla="*/ 1051 w 1227"/>
                <a:gd name="T9" fmla="*/ 1263 h 1756"/>
                <a:gd name="T10" fmla="*/ 471 w 1227"/>
                <a:gd name="T11" fmla="*/ 1756 h 1756"/>
                <a:gd name="T12" fmla="*/ 0 w 1227"/>
                <a:gd name="T13" fmla="*/ 1601 h 1756"/>
                <a:gd name="T14" fmla="*/ 179 w 1227"/>
                <a:gd name="T15" fmla="*/ 1357 h 1756"/>
                <a:gd name="T16" fmla="*/ 407 w 1227"/>
                <a:gd name="T17" fmla="*/ 1473 h 1756"/>
                <a:gd name="T18" fmla="*/ 617 w 1227"/>
                <a:gd name="T19" fmla="*/ 1267 h 1756"/>
                <a:gd name="T20" fmla="*/ 425 w 1227"/>
                <a:gd name="T21" fmla="*/ 916 h 1756"/>
                <a:gd name="T22" fmla="*/ 286 w 1227"/>
                <a:gd name="T23" fmla="*/ 448 h 1756"/>
                <a:gd name="T24" fmla="*/ 847 w 1227"/>
                <a:gd name="T25" fmla="*/ 0 h 1756"/>
                <a:gd name="T26" fmla="*/ 1227 w 1227"/>
                <a:gd name="T27" fmla="*/ 114 h 1756"/>
                <a:gd name="T28" fmla="*/ 1085 w 1227"/>
                <a:gd name="T29" fmla="*/ 320 h 1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27" h="1756">
                  <a:moveTo>
                    <a:pt x="1085" y="320"/>
                  </a:moveTo>
                  <a:cubicBezTo>
                    <a:pt x="1016" y="288"/>
                    <a:pt x="962" y="272"/>
                    <a:pt x="893" y="272"/>
                  </a:cubicBezTo>
                  <a:cubicBezTo>
                    <a:pt x="768" y="272"/>
                    <a:pt x="719" y="380"/>
                    <a:pt x="719" y="425"/>
                  </a:cubicBezTo>
                  <a:cubicBezTo>
                    <a:pt x="719" y="501"/>
                    <a:pt x="768" y="587"/>
                    <a:pt x="893" y="750"/>
                  </a:cubicBezTo>
                  <a:cubicBezTo>
                    <a:pt x="1010" y="898"/>
                    <a:pt x="1056" y="1100"/>
                    <a:pt x="1051" y="1263"/>
                  </a:cubicBezTo>
                  <a:cubicBezTo>
                    <a:pt x="1041" y="1573"/>
                    <a:pt x="795" y="1756"/>
                    <a:pt x="471" y="1756"/>
                  </a:cubicBezTo>
                  <a:cubicBezTo>
                    <a:pt x="293" y="1756"/>
                    <a:pt x="103" y="1680"/>
                    <a:pt x="0" y="1601"/>
                  </a:cubicBezTo>
                  <a:lnTo>
                    <a:pt x="179" y="1357"/>
                  </a:lnTo>
                  <a:cubicBezTo>
                    <a:pt x="235" y="1413"/>
                    <a:pt x="301" y="1473"/>
                    <a:pt x="407" y="1473"/>
                  </a:cubicBezTo>
                  <a:cubicBezTo>
                    <a:pt x="532" y="1473"/>
                    <a:pt x="617" y="1368"/>
                    <a:pt x="617" y="1267"/>
                  </a:cubicBezTo>
                  <a:cubicBezTo>
                    <a:pt x="617" y="1162"/>
                    <a:pt x="535" y="1066"/>
                    <a:pt x="425" y="916"/>
                  </a:cubicBezTo>
                  <a:cubicBezTo>
                    <a:pt x="311" y="756"/>
                    <a:pt x="275" y="609"/>
                    <a:pt x="286" y="448"/>
                  </a:cubicBezTo>
                  <a:cubicBezTo>
                    <a:pt x="304" y="179"/>
                    <a:pt x="537" y="0"/>
                    <a:pt x="847" y="0"/>
                  </a:cubicBezTo>
                  <a:cubicBezTo>
                    <a:pt x="1053" y="0"/>
                    <a:pt x="1131" y="60"/>
                    <a:pt x="1227" y="114"/>
                  </a:cubicBezTo>
                  <a:lnTo>
                    <a:pt x="1085" y="3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9" name="Freeform 50"/>
            <p:cNvSpPr>
              <a:spLocks/>
            </p:cNvSpPr>
            <p:nvPr/>
          </p:nvSpPr>
          <p:spPr bwMode="auto">
            <a:xfrm>
              <a:off x="4854576" y="1781175"/>
              <a:ext cx="198438" cy="363538"/>
            </a:xfrm>
            <a:custGeom>
              <a:avLst/>
              <a:gdLst>
                <a:gd name="T0" fmla="*/ 125 w 125"/>
                <a:gd name="T1" fmla="*/ 0 h 229"/>
                <a:gd name="T2" fmla="*/ 82 w 125"/>
                <a:gd name="T3" fmla="*/ 229 h 229"/>
                <a:gd name="T4" fmla="*/ 0 w 125"/>
                <a:gd name="T5" fmla="*/ 229 h 229"/>
                <a:gd name="T6" fmla="*/ 43 w 125"/>
                <a:gd name="T7" fmla="*/ 0 h 229"/>
                <a:gd name="T8" fmla="*/ 125 w 125"/>
                <a:gd name="T9" fmla="*/ 0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229">
                  <a:moveTo>
                    <a:pt x="125" y="0"/>
                  </a:moveTo>
                  <a:lnTo>
                    <a:pt x="82" y="229"/>
                  </a:lnTo>
                  <a:lnTo>
                    <a:pt x="0" y="229"/>
                  </a:lnTo>
                  <a:lnTo>
                    <a:pt x="43" y="0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0" name="Freeform 51"/>
            <p:cNvSpPr>
              <a:spLocks/>
            </p:cNvSpPr>
            <p:nvPr/>
          </p:nvSpPr>
          <p:spPr bwMode="auto">
            <a:xfrm>
              <a:off x="5022851" y="1771650"/>
              <a:ext cx="622300" cy="373063"/>
            </a:xfrm>
            <a:custGeom>
              <a:avLst/>
              <a:gdLst>
                <a:gd name="T0" fmla="*/ 554 w 1850"/>
                <a:gd name="T1" fmla="*/ 204 h 1113"/>
                <a:gd name="T2" fmla="*/ 559 w 1850"/>
                <a:gd name="T3" fmla="*/ 208 h 1113"/>
                <a:gd name="T4" fmla="*/ 983 w 1850"/>
                <a:gd name="T5" fmla="*/ 5 h 1113"/>
                <a:gd name="T6" fmla="*/ 1178 w 1850"/>
                <a:gd name="T7" fmla="*/ 208 h 1113"/>
                <a:gd name="T8" fmla="*/ 1598 w 1850"/>
                <a:gd name="T9" fmla="*/ 5 h 1113"/>
                <a:gd name="T10" fmla="*/ 1850 w 1850"/>
                <a:gd name="T11" fmla="*/ 212 h 1113"/>
                <a:gd name="T12" fmla="*/ 1850 w 1850"/>
                <a:gd name="T13" fmla="*/ 224 h 1113"/>
                <a:gd name="T14" fmla="*/ 1849 w 1850"/>
                <a:gd name="T15" fmla="*/ 234 h 1113"/>
                <a:gd name="T16" fmla="*/ 1825 w 1850"/>
                <a:gd name="T17" fmla="*/ 418 h 1113"/>
                <a:gd name="T18" fmla="*/ 1698 w 1850"/>
                <a:gd name="T19" fmla="*/ 1113 h 1113"/>
                <a:gd name="T20" fmla="*/ 1308 w 1850"/>
                <a:gd name="T21" fmla="*/ 1113 h 1113"/>
                <a:gd name="T22" fmla="*/ 1436 w 1850"/>
                <a:gd name="T23" fmla="*/ 431 h 1113"/>
                <a:gd name="T24" fmla="*/ 1442 w 1850"/>
                <a:gd name="T25" fmla="*/ 377 h 1113"/>
                <a:gd name="T26" fmla="*/ 1364 w 1850"/>
                <a:gd name="T27" fmla="*/ 273 h 1113"/>
                <a:gd name="T28" fmla="*/ 1141 w 1850"/>
                <a:gd name="T29" fmla="*/ 606 h 1113"/>
                <a:gd name="T30" fmla="*/ 1044 w 1850"/>
                <a:gd name="T31" fmla="*/ 1113 h 1113"/>
                <a:gd name="T32" fmla="*/ 654 w 1850"/>
                <a:gd name="T33" fmla="*/ 1113 h 1113"/>
                <a:gd name="T34" fmla="*/ 782 w 1850"/>
                <a:gd name="T35" fmla="*/ 431 h 1113"/>
                <a:gd name="T36" fmla="*/ 788 w 1850"/>
                <a:gd name="T37" fmla="*/ 377 h 1113"/>
                <a:gd name="T38" fmla="*/ 710 w 1850"/>
                <a:gd name="T39" fmla="*/ 273 h 1113"/>
                <a:gd name="T40" fmla="*/ 487 w 1850"/>
                <a:gd name="T41" fmla="*/ 606 h 1113"/>
                <a:gd name="T42" fmla="*/ 390 w 1850"/>
                <a:gd name="T43" fmla="*/ 1113 h 1113"/>
                <a:gd name="T44" fmla="*/ 0 w 1850"/>
                <a:gd name="T45" fmla="*/ 1113 h 1113"/>
                <a:gd name="T46" fmla="*/ 204 w 1850"/>
                <a:gd name="T47" fmla="*/ 30 h 1113"/>
                <a:gd name="T48" fmla="*/ 589 w 1850"/>
                <a:gd name="T49" fmla="*/ 30 h 1113"/>
                <a:gd name="T50" fmla="*/ 554 w 1850"/>
                <a:gd name="T51" fmla="*/ 204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850" h="1113">
                  <a:moveTo>
                    <a:pt x="554" y="204"/>
                  </a:moveTo>
                  <a:lnTo>
                    <a:pt x="559" y="208"/>
                  </a:lnTo>
                  <a:cubicBezTo>
                    <a:pt x="658" y="100"/>
                    <a:pt x="806" y="5"/>
                    <a:pt x="983" y="5"/>
                  </a:cubicBezTo>
                  <a:cubicBezTo>
                    <a:pt x="1065" y="5"/>
                    <a:pt x="1178" y="70"/>
                    <a:pt x="1178" y="208"/>
                  </a:cubicBezTo>
                  <a:cubicBezTo>
                    <a:pt x="1291" y="87"/>
                    <a:pt x="1468" y="7"/>
                    <a:pt x="1598" y="5"/>
                  </a:cubicBezTo>
                  <a:cubicBezTo>
                    <a:pt x="1766" y="0"/>
                    <a:pt x="1847" y="82"/>
                    <a:pt x="1850" y="212"/>
                  </a:cubicBezTo>
                  <a:lnTo>
                    <a:pt x="1850" y="224"/>
                  </a:lnTo>
                  <a:lnTo>
                    <a:pt x="1849" y="234"/>
                  </a:lnTo>
                  <a:cubicBezTo>
                    <a:pt x="1849" y="286"/>
                    <a:pt x="1841" y="347"/>
                    <a:pt x="1825" y="418"/>
                  </a:cubicBezTo>
                  <a:lnTo>
                    <a:pt x="1698" y="1113"/>
                  </a:lnTo>
                  <a:lnTo>
                    <a:pt x="1308" y="1113"/>
                  </a:lnTo>
                  <a:lnTo>
                    <a:pt x="1436" y="431"/>
                  </a:lnTo>
                  <a:cubicBezTo>
                    <a:pt x="1440" y="414"/>
                    <a:pt x="1442" y="394"/>
                    <a:pt x="1442" y="377"/>
                  </a:cubicBezTo>
                  <a:cubicBezTo>
                    <a:pt x="1442" y="290"/>
                    <a:pt x="1401" y="273"/>
                    <a:pt x="1364" y="273"/>
                  </a:cubicBezTo>
                  <a:cubicBezTo>
                    <a:pt x="1260" y="273"/>
                    <a:pt x="1176" y="420"/>
                    <a:pt x="1141" y="606"/>
                  </a:cubicBezTo>
                  <a:lnTo>
                    <a:pt x="1044" y="1113"/>
                  </a:lnTo>
                  <a:lnTo>
                    <a:pt x="654" y="1113"/>
                  </a:lnTo>
                  <a:lnTo>
                    <a:pt x="782" y="431"/>
                  </a:lnTo>
                  <a:cubicBezTo>
                    <a:pt x="786" y="414"/>
                    <a:pt x="788" y="394"/>
                    <a:pt x="788" y="377"/>
                  </a:cubicBezTo>
                  <a:cubicBezTo>
                    <a:pt x="788" y="290"/>
                    <a:pt x="747" y="273"/>
                    <a:pt x="710" y="273"/>
                  </a:cubicBezTo>
                  <a:cubicBezTo>
                    <a:pt x="606" y="273"/>
                    <a:pt x="522" y="420"/>
                    <a:pt x="487" y="606"/>
                  </a:cubicBezTo>
                  <a:lnTo>
                    <a:pt x="390" y="1113"/>
                  </a:lnTo>
                  <a:lnTo>
                    <a:pt x="0" y="1113"/>
                  </a:lnTo>
                  <a:lnTo>
                    <a:pt x="204" y="30"/>
                  </a:lnTo>
                  <a:lnTo>
                    <a:pt x="589" y="30"/>
                  </a:lnTo>
                  <a:lnTo>
                    <a:pt x="554" y="2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1" name="Freeform 52"/>
            <p:cNvSpPr>
              <a:spLocks/>
            </p:cNvSpPr>
            <p:nvPr/>
          </p:nvSpPr>
          <p:spPr bwMode="auto">
            <a:xfrm>
              <a:off x="4873626" y="1138238"/>
              <a:ext cx="587375" cy="587375"/>
            </a:xfrm>
            <a:custGeom>
              <a:avLst/>
              <a:gdLst>
                <a:gd name="T0" fmla="*/ 1725 w 1751"/>
                <a:gd name="T1" fmla="*/ 828 h 1752"/>
                <a:gd name="T2" fmla="*/ 923 w 1751"/>
                <a:gd name="T3" fmla="*/ 1725 h 1752"/>
                <a:gd name="T4" fmla="*/ 26 w 1751"/>
                <a:gd name="T5" fmla="*/ 923 h 1752"/>
                <a:gd name="T6" fmla="*/ 828 w 1751"/>
                <a:gd name="T7" fmla="*/ 26 h 1752"/>
                <a:gd name="T8" fmla="*/ 1725 w 1751"/>
                <a:gd name="T9" fmla="*/ 828 h 1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1" h="1752">
                  <a:moveTo>
                    <a:pt x="1725" y="828"/>
                  </a:moveTo>
                  <a:cubicBezTo>
                    <a:pt x="1751" y="1298"/>
                    <a:pt x="1392" y="1699"/>
                    <a:pt x="923" y="1725"/>
                  </a:cubicBezTo>
                  <a:cubicBezTo>
                    <a:pt x="453" y="1752"/>
                    <a:pt x="52" y="1392"/>
                    <a:pt x="26" y="923"/>
                  </a:cubicBezTo>
                  <a:cubicBezTo>
                    <a:pt x="0" y="453"/>
                    <a:pt x="359" y="52"/>
                    <a:pt x="828" y="26"/>
                  </a:cubicBezTo>
                  <a:cubicBezTo>
                    <a:pt x="1298" y="0"/>
                    <a:pt x="1699" y="359"/>
                    <a:pt x="1725" y="828"/>
                  </a:cubicBezTo>
                  <a:close/>
                </a:path>
              </a:pathLst>
            </a:custGeom>
            <a:solidFill>
              <a:srgbClr val="1B1B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2" name="Freeform 53"/>
            <p:cNvSpPr>
              <a:spLocks/>
            </p:cNvSpPr>
            <p:nvPr/>
          </p:nvSpPr>
          <p:spPr bwMode="auto">
            <a:xfrm>
              <a:off x="5067301" y="1117600"/>
              <a:ext cx="384175" cy="461963"/>
            </a:xfrm>
            <a:custGeom>
              <a:avLst/>
              <a:gdLst>
                <a:gd name="T0" fmla="*/ 280 w 1145"/>
                <a:gd name="T1" fmla="*/ 679 h 1374"/>
                <a:gd name="T2" fmla="*/ 576 w 1145"/>
                <a:gd name="T3" fmla="*/ 860 h 1374"/>
                <a:gd name="T4" fmla="*/ 0 w 1145"/>
                <a:gd name="T5" fmla="*/ 1374 h 1374"/>
                <a:gd name="T6" fmla="*/ 940 w 1145"/>
                <a:gd name="T7" fmla="*/ 858 h 1374"/>
                <a:gd name="T8" fmla="*/ 574 w 1145"/>
                <a:gd name="T9" fmla="*/ 638 h 1374"/>
                <a:gd name="T10" fmla="*/ 1145 w 1145"/>
                <a:gd name="T11" fmla="*/ 194 h 1374"/>
                <a:gd name="T12" fmla="*/ 948 w 1145"/>
                <a:gd name="T13" fmla="*/ 0 h 1374"/>
                <a:gd name="T14" fmla="*/ 280 w 1145"/>
                <a:gd name="T15" fmla="*/ 679 h 1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45" h="1374">
                  <a:moveTo>
                    <a:pt x="280" y="679"/>
                  </a:moveTo>
                  <a:lnTo>
                    <a:pt x="576" y="860"/>
                  </a:lnTo>
                  <a:lnTo>
                    <a:pt x="0" y="1374"/>
                  </a:lnTo>
                  <a:lnTo>
                    <a:pt x="940" y="858"/>
                  </a:lnTo>
                  <a:lnTo>
                    <a:pt x="574" y="638"/>
                  </a:lnTo>
                  <a:lnTo>
                    <a:pt x="1145" y="194"/>
                  </a:lnTo>
                  <a:lnTo>
                    <a:pt x="948" y="0"/>
                  </a:lnTo>
                  <a:lnTo>
                    <a:pt x="280" y="6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2320149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rgbClr val="2D3E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9"/>
          </a:xfrm>
          <a:prstGeom prst="rect">
            <a:avLst/>
          </a:prstGeom>
          <a:solidFill>
            <a:srgbClr val="6677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52401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143000"/>
            <a:ext cx="10058401" cy="47260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79" y="990601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>
            <a:grpSpLocks noChangeAspect="1"/>
          </p:cNvGrpSpPr>
          <p:nvPr/>
        </p:nvGrpSpPr>
        <p:grpSpPr>
          <a:xfrm>
            <a:off x="203201" y="6431211"/>
            <a:ext cx="1234087" cy="381912"/>
            <a:chOff x="1277938" y="2073276"/>
            <a:chExt cx="6613525" cy="2728912"/>
          </a:xfrm>
        </p:grpSpPr>
        <p:sp>
          <p:nvSpPr>
            <p:cNvPr id="15" name="Freeform 6"/>
            <p:cNvSpPr>
              <a:spLocks noChangeAspect="1"/>
            </p:cNvSpPr>
            <p:nvPr/>
          </p:nvSpPr>
          <p:spPr bwMode="auto">
            <a:xfrm>
              <a:off x="5967413" y="2132013"/>
              <a:ext cx="1470025" cy="1473200"/>
            </a:xfrm>
            <a:custGeom>
              <a:avLst/>
              <a:gdLst>
                <a:gd name="T0" fmla="*/ 173 w 175"/>
                <a:gd name="T1" fmla="*/ 82 h 175"/>
                <a:gd name="T2" fmla="*/ 92 w 175"/>
                <a:gd name="T3" fmla="*/ 172 h 175"/>
                <a:gd name="T4" fmla="*/ 3 w 175"/>
                <a:gd name="T5" fmla="*/ 92 h 175"/>
                <a:gd name="T6" fmla="*/ 83 w 175"/>
                <a:gd name="T7" fmla="*/ 2 h 175"/>
                <a:gd name="T8" fmla="*/ 173 w 175"/>
                <a:gd name="T9" fmla="*/ 8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75">
                  <a:moveTo>
                    <a:pt x="173" y="82"/>
                  </a:moveTo>
                  <a:cubicBezTo>
                    <a:pt x="175" y="129"/>
                    <a:pt x="139" y="170"/>
                    <a:pt x="92" y="172"/>
                  </a:cubicBezTo>
                  <a:cubicBezTo>
                    <a:pt x="45" y="175"/>
                    <a:pt x="5" y="139"/>
                    <a:pt x="3" y="92"/>
                  </a:cubicBezTo>
                  <a:cubicBezTo>
                    <a:pt x="0" y="45"/>
                    <a:pt x="36" y="5"/>
                    <a:pt x="83" y="2"/>
                  </a:cubicBezTo>
                  <a:cubicBezTo>
                    <a:pt x="130" y="0"/>
                    <a:pt x="170" y="36"/>
                    <a:pt x="173" y="82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6454775" y="2073276"/>
              <a:ext cx="949325" cy="1162050"/>
            </a:xfrm>
            <a:custGeom>
              <a:avLst/>
              <a:gdLst>
                <a:gd name="T0" fmla="*/ 88 w 113"/>
                <a:gd name="T1" fmla="*/ 11 h 138"/>
                <a:gd name="T2" fmla="*/ 28 w 113"/>
                <a:gd name="T3" fmla="*/ 69 h 138"/>
                <a:gd name="T4" fmla="*/ 58 w 113"/>
                <a:gd name="T5" fmla="*/ 87 h 138"/>
                <a:gd name="T6" fmla="*/ 0 w 113"/>
                <a:gd name="T7" fmla="*/ 138 h 138"/>
                <a:gd name="T8" fmla="*/ 94 w 113"/>
                <a:gd name="T9" fmla="*/ 87 h 138"/>
                <a:gd name="T10" fmla="*/ 57 w 113"/>
                <a:gd name="T11" fmla="*/ 65 h 138"/>
                <a:gd name="T12" fmla="*/ 113 w 113"/>
                <a:gd name="T13" fmla="*/ 21 h 138"/>
                <a:gd name="T14" fmla="*/ 97 w 113"/>
                <a:gd name="T15" fmla="*/ 0 h 138"/>
                <a:gd name="T16" fmla="*/ 88 w 113"/>
                <a:gd name="T17" fmla="*/ 1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" h="138">
                  <a:moveTo>
                    <a:pt x="88" y="11"/>
                  </a:moveTo>
                  <a:lnTo>
                    <a:pt x="28" y="69"/>
                  </a:lnTo>
                  <a:lnTo>
                    <a:pt x="58" y="87"/>
                  </a:lnTo>
                  <a:lnTo>
                    <a:pt x="0" y="138"/>
                  </a:lnTo>
                  <a:lnTo>
                    <a:pt x="94" y="87"/>
                  </a:lnTo>
                  <a:lnTo>
                    <a:pt x="57" y="65"/>
                  </a:lnTo>
                  <a:lnTo>
                    <a:pt x="113" y="21"/>
                  </a:lnTo>
                  <a:lnTo>
                    <a:pt x="97" y="0"/>
                  </a:lnTo>
                  <a:lnTo>
                    <a:pt x="88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1277938" y="3387726"/>
              <a:ext cx="1176338" cy="1312863"/>
            </a:xfrm>
            <a:custGeom>
              <a:avLst/>
              <a:gdLst>
                <a:gd name="T0" fmla="*/ 77 w 140"/>
                <a:gd name="T1" fmla="*/ 85 h 156"/>
                <a:gd name="T2" fmla="*/ 77 w 140"/>
                <a:gd name="T3" fmla="*/ 72 h 156"/>
                <a:gd name="T4" fmla="*/ 140 w 140"/>
                <a:gd name="T5" fmla="*/ 72 h 156"/>
                <a:gd name="T6" fmla="*/ 140 w 140"/>
                <a:gd name="T7" fmla="*/ 84 h 156"/>
                <a:gd name="T8" fmla="*/ 140 w 140"/>
                <a:gd name="T9" fmla="*/ 149 h 156"/>
                <a:gd name="T10" fmla="*/ 92 w 140"/>
                <a:gd name="T11" fmla="*/ 156 h 156"/>
                <a:gd name="T12" fmla="*/ 0 w 140"/>
                <a:gd name="T13" fmla="*/ 76 h 156"/>
                <a:gd name="T14" fmla="*/ 89 w 140"/>
                <a:gd name="T15" fmla="*/ 0 h 156"/>
                <a:gd name="T16" fmla="*/ 128 w 140"/>
                <a:gd name="T17" fmla="*/ 7 h 156"/>
                <a:gd name="T18" fmla="*/ 117 w 140"/>
                <a:gd name="T19" fmla="*/ 34 h 156"/>
                <a:gd name="T20" fmla="*/ 92 w 140"/>
                <a:gd name="T21" fmla="*/ 31 h 156"/>
                <a:gd name="T22" fmla="*/ 48 w 140"/>
                <a:gd name="T23" fmla="*/ 78 h 156"/>
                <a:gd name="T24" fmla="*/ 87 w 140"/>
                <a:gd name="T25" fmla="*/ 125 h 156"/>
                <a:gd name="T26" fmla="*/ 94 w 140"/>
                <a:gd name="T27" fmla="*/ 124 h 156"/>
                <a:gd name="T28" fmla="*/ 94 w 140"/>
                <a:gd name="T29" fmla="*/ 87 h 156"/>
                <a:gd name="T30" fmla="*/ 77 w 140"/>
                <a:gd name="T31" fmla="*/ 85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156">
                  <a:moveTo>
                    <a:pt x="77" y="85"/>
                  </a:moveTo>
                  <a:lnTo>
                    <a:pt x="77" y="72"/>
                  </a:lnTo>
                  <a:lnTo>
                    <a:pt x="140" y="72"/>
                  </a:lnTo>
                  <a:lnTo>
                    <a:pt x="140" y="84"/>
                  </a:lnTo>
                  <a:lnTo>
                    <a:pt x="140" y="149"/>
                  </a:lnTo>
                  <a:cubicBezTo>
                    <a:pt x="121" y="154"/>
                    <a:pt x="106" y="156"/>
                    <a:pt x="92" y="156"/>
                  </a:cubicBezTo>
                  <a:cubicBezTo>
                    <a:pt x="42" y="156"/>
                    <a:pt x="0" y="126"/>
                    <a:pt x="0" y="76"/>
                  </a:cubicBezTo>
                  <a:cubicBezTo>
                    <a:pt x="0" y="31"/>
                    <a:pt x="38" y="0"/>
                    <a:pt x="89" y="0"/>
                  </a:cubicBezTo>
                  <a:cubicBezTo>
                    <a:pt x="99" y="0"/>
                    <a:pt x="117" y="2"/>
                    <a:pt x="128" y="7"/>
                  </a:cubicBezTo>
                  <a:lnTo>
                    <a:pt x="117" y="34"/>
                  </a:lnTo>
                  <a:cubicBezTo>
                    <a:pt x="109" y="32"/>
                    <a:pt x="96" y="31"/>
                    <a:pt x="92" y="31"/>
                  </a:cubicBezTo>
                  <a:cubicBezTo>
                    <a:pt x="70" y="31"/>
                    <a:pt x="48" y="45"/>
                    <a:pt x="48" y="78"/>
                  </a:cubicBezTo>
                  <a:cubicBezTo>
                    <a:pt x="48" y="110"/>
                    <a:pt x="72" y="125"/>
                    <a:pt x="87" y="125"/>
                  </a:cubicBezTo>
                  <a:cubicBezTo>
                    <a:pt x="89" y="125"/>
                    <a:pt x="91" y="125"/>
                    <a:pt x="94" y="124"/>
                  </a:cubicBezTo>
                  <a:lnTo>
                    <a:pt x="94" y="87"/>
                  </a:lnTo>
                  <a:lnTo>
                    <a:pt x="77" y="85"/>
                  </a:ln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2520950" y="3749676"/>
              <a:ext cx="1050925" cy="950913"/>
            </a:xfrm>
            <a:custGeom>
              <a:avLst/>
              <a:gdLst>
                <a:gd name="T0" fmla="*/ 62 w 125"/>
                <a:gd name="T1" fmla="*/ 113 h 113"/>
                <a:gd name="T2" fmla="*/ 125 w 125"/>
                <a:gd name="T3" fmla="*/ 55 h 113"/>
                <a:gd name="T4" fmla="*/ 62 w 125"/>
                <a:gd name="T5" fmla="*/ 0 h 113"/>
                <a:gd name="T6" fmla="*/ 0 w 125"/>
                <a:gd name="T7" fmla="*/ 55 h 113"/>
                <a:gd name="T8" fmla="*/ 62 w 125"/>
                <a:gd name="T9" fmla="*/ 113 h 113"/>
                <a:gd name="T10" fmla="*/ 62 w 125"/>
                <a:gd name="T11" fmla="*/ 19 h 113"/>
                <a:gd name="T12" fmla="*/ 81 w 125"/>
                <a:gd name="T13" fmla="*/ 55 h 113"/>
                <a:gd name="T14" fmla="*/ 62 w 125"/>
                <a:gd name="T15" fmla="*/ 94 h 113"/>
                <a:gd name="T16" fmla="*/ 44 w 125"/>
                <a:gd name="T17" fmla="*/ 55 h 113"/>
                <a:gd name="T18" fmla="*/ 62 w 125"/>
                <a:gd name="T19" fmla="*/ 1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13">
                  <a:moveTo>
                    <a:pt x="62" y="113"/>
                  </a:moveTo>
                  <a:cubicBezTo>
                    <a:pt x="100" y="113"/>
                    <a:pt x="125" y="89"/>
                    <a:pt x="125" y="55"/>
                  </a:cubicBezTo>
                  <a:cubicBezTo>
                    <a:pt x="125" y="20"/>
                    <a:pt x="94" y="0"/>
                    <a:pt x="62" y="0"/>
                  </a:cubicBezTo>
                  <a:cubicBezTo>
                    <a:pt x="30" y="0"/>
                    <a:pt x="0" y="20"/>
                    <a:pt x="0" y="55"/>
                  </a:cubicBezTo>
                  <a:cubicBezTo>
                    <a:pt x="0" y="89"/>
                    <a:pt x="25" y="113"/>
                    <a:pt x="62" y="113"/>
                  </a:cubicBezTo>
                  <a:close/>
                  <a:moveTo>
                    <a:pt x="62" y="19"/>
                  </a:moveTo>
                  <a:cubicBezTo>
                    <a:pt x="76" y="19"/>
                    <a:pt x="81" y="39"/>
                    <a:pt x="81" y="55"/>
                  </a:cubicBezTo>
                  <a:cubicBezTo>
                    <a:pt x="81" y="72"/>
                    <a:pt x="77" y="94"/>
                    <a:pt x="62" y="94"/>
                  </a:cubicBezTo>
                  <a:cubicBezTo>
                    <a:pt x="48" y="94"/>
                    <a:pt x="44" y="72"/>
                    <a:pt x="44" y="55"/>
                  </a:cubicBezTo>
                  <a:cubicBezTo>
                    <a:pt x="44" y="39"/>
                    <a:pt x="48" y="19"/>
                    <a:pt x="62" y="19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3638550" y="3344863"/>
              <a:ext cx="361950" cy="1339850"/>
            </a:xfrm>
            <a:prstGeom prst="rect">
              <a:avLst/>
            </a:pr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11"/>
            <p:cNvSpPr>
              <a:spLocks noEditPoints="1"/>
            </p:cNvSpPr>
            <p:nvPr/>
          </p:nvSpPr>
          <p:spPr bwMode="auto">
            <a:xfrm>
              <a:off x="4067175" y="3344863"/>
              <a:ext cx="1050925" cy="1355725"/>
            </a:xfrm>
            <a:custGeom>
              <a:avLst/>
              <a:gdLst>
                <a:gd name="T0" fmla="*/ 103 w 125"/>
                <a:gd name="T1" fmla="*/ 153 h 161"/>
                <a:gd name="T2" fmla="*/ 125 w 125"/>
                <a:gd name="T3" fmla="*/ 125 h 161"/>
                <a:gd name="T4" fmla="*/ 125 w 125"/>
                <a:gd name="T5" fmla="*/ 0 h 161"/>
                <a:gd name="T6" fmla="*/ 82 w 125"/>
                <a:gd name="T7" fmla="*/ 0 h 161"/>
                <a:gd name="T8" fmla="*/ 82 w 125"/>
                <a:gd name="T9" fmla="*/ 62 h 161"/>
                <a:gd name="T10" fmla="*/ 81 w 125"/>
                <a:gd name="T11" fmla="*/ 62 h 161"/>
                <a:gd name="T12" fmla="*/ 50 w 125"/>
                <a:gd name="T13" fmla="*/ 48 h 161"/>
                <a:gd name="T14" fmla="*/ 0 w 125"/>
                <a:gd name="T15" fmla="*/ 103 h 161"/>
                <a:gd name="T16" fmla="*/ 48 w 125"/>
                <a:gd name="T17" fmla="*/ 161 h 161"/>
                <a:gd name="T18" fmla="*/ 86 w 125"/>
                <a:gd name="T19" fmla="*/ 143 h 161"/>
                <a:gd name="T20" fmla="*/ 103 w 125"/>
                <a:gd name="T21" fmla="*/ 153 h 161"/>
                <a:gd name="T22" fmla="*/ 63 w 125"/>
                <a:gd name="T23" fmla="*/ 71 h 161"/>
                <a:gd name="T24" fmla="*/ 82 w 125"/>
                <a:gd name="T25" fmla="*/ 105 h 161"/>
                <a:gd name="T26" fmla="*/ 64 w 125"/>
                <a:gd name="T27" fmla="*/ 139 h 161"/>
                <a:gd name="T28" fmla="*/ 46 w 125"/>
                <a:gd name="T29" fmla="*/ 105 h 161"/>
                <a:gd name="T30" fmla="*/ 63 w 125"/>
                <a:gd name="T31" fmla="*/ 7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5" h="161">
                  <a:moveTo>
                    <a:pt x="103" y="153"/>
                  </a:moveTo>
                  <a:lnTo>
                    <a:pt x="125" y="125"/>
                  </a:lnTo>
                  <a:lnTo>
                    <a:pt x="125" y="0"/>
                  </a:lnTo>
                  <a:lnTo>
                    <a:pt x="82" y="0"/>
                  </a:lnTo>
                  <a:lnTo>
                    <a:pt x="82" y="62"/>
                  </a:lnTo>
                  <a:lnTo>
                    <a:pt x="81" y="62"/>
                  </a:lnTo>
                  <a:cubicBezTo>
                    <a:pt x="75" y="53"/>
                    <a:pt x="64" y="48"/>
                    <a:pt x="50" y="48"/>
                  </a:cubicBezTo>
                  <a:cubicBezTo>
                    <a:pt x="14" y="48"/>
                    <a:pt x="0" y="81"/>
                    <a:pt x="0" y="103"/>
                  </a:cubicBezTo>
                  <a:cubicBezTo>
                    <a:pt x="0" y="131"/>
                    <a:pt x="14" y="161"/>
                    <a:pt x="48" y="161"/>
                  </a:cubicBezTo>
                  <a:cubicBezTo>
                    <a:pt x="64" y="161"/>
                    <a:pt x="79" y="150"/>
                    <a:pt x="86" y="143"/>
                  </a:cubicBezTo>
                  <a:lnTo>
                    <a:pt x="103" y="153"/>
                  </a:lnTo>
                  <a:close/>
                  <a:moveTo>
                    <a:pt x="63" y="71"/>
                  </a:moveTo>
                  <a:cubicBezTo>
                    <a:pt x="76" y="71"/>
                    <a:pt x="82" y="85"/>
                    <a:pt x="82" y="105"/>
                  </a:cubicBezTo>
                  <a:cubicBezTo>
                    <a:pt x="82" y="123"/>
                    <a:pt x="76" y="139"/>
                    <a:pt x="64" y="139"/>
                  </a:cubicBezTo>
                  <a:cubicBezTo>
                    <a:pt x="53" y="139"/>
                    <a:pt x="46" y="125"/>
                    <a:pt x="46" y="105"/>
                  </a:cubicBezTo>
                  <a:cubicBezTo>
                    <a:pt x="46" y="83"/>
                    <a:pt x="53" y="71"/>
                    <a:pt x="63" y="71"/>
                  </a:cubicBezTo>
                  <a:close/>
                </a:path>
              </a:pathLst>
            </a:custGeom>
            <a:solidFill>
              <a:srgbClr val="C995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12"/>
            <p:cNvSpPr>
              <a:spLocks/>
            </p:cNvSpPr>
            <p:nvPr/>
          </p:nvSpPr>
          <p:spPr bwMode="auto">
            <a:xfrm>
              <a:off x="5008563" y="3319463"/>
              <a:ext cx="1025525" cy="1482725"/>
            </a:xfrm>
            <a:custGeom>
              <a:avLst/>
              <a:gdLst>
                <a:gd name="T0" fmla="*/ 108 w 122"/>
                <a:gd name="T1" fmla="*/ 32 h 176"/>
                <a:gd name="T2" fmla="*/ 89 w 122"/>
                <a:gd name="T3" fmla="*/ 27 h 176"/>
                <a:gd name="T4" fmla="*/ 71 w 122"/>
                <a:gd name="T5" fmla="*/ 42 h 176"/>
                <a:gd name="T6" fmla="*/ 89 w 122"/>
                <a:gd name="T7" fmla="*/ 75 h 176"/>
                <a:gd name="T8" fmla="*/ 105 w 122"/>
                <a:gd name="T9" fmla="*/ 126 h 176"/>
                <a:gd name="T10" fmla="*/ 47 w 122"/>
                <a:gd name="T11" fmla="*/ 176 h 176"/>
                <a:gd name="T12" fmla="*/ 0 w 122"/>
                <a:gd name="T13" fmla="*/ 160 h 176"/>
                <a:gd name="T14" fmla="*/ 17 w 122"/>
                <a:gd name="T15" fmla="*/ 136 h 176"/>
                <a:gd name="T16" fmla="*/ 40 w 122"/>
                <a:gd name="T17" fmla="*/ 147 h 176"/>
                <a:gd name="T18" fmla="*/ 61 w 122"/>
                <a:gd name="T19" fmla="*/ 127 h 176"/>
                <a:gd name="T20" fmla="*/ 42 w 122"/>
                <a:gd name="T21" fmla="*/ 91 h 176"/>
                <a:gd name="T22" fmla="*/ 28 w 122"/>
                <a:gd name="T23" fmla="*/ 45 h 176"/>
                <a:gd name="T24" fmla="*/ 84 w 122"/>
                <a:gd name="T25" fmla="*/ 0 h 176"/>
                <a:gd name="T26" fmla="*/ 122 w 122"/>
                <a:gd name="T27" fmla="*/ 11 h 176"/>
                <a:gd name="T28" fmla="*/ 108 w 122"/>
                <a:gd name="T29" fmla="*/ 32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2" h="176">
                  <a:moveTo>
                    <a:pt x="108" y="32"/>
                  </a:moveTo>
                  <a:cubicBezTo>
                    <a:pt x="101" y="29"/>
                    <a:pt x="96" y="27"/>
                    <a:pt x="89" y="27"/>
                  </a:cubicBezTo>
                  <a:cubicBezTo>
                    <a:pt x="76" y="27"/>
                    <a:pt x="71" y="38"/>
                    <a:pt x="71" y="42"/>
                  </a:cubicBezTo>
                  <a:cubicBezTo>
                    <a:pt x="71" y="50"/>
                    <a:pt x="76" y="59"/>
                    <a:pt x="89" y="75"/>
                  </a:cubicBezTo>
                  <a:cubicBezTo>
                    <a:pt x="100" y="90"/>
                    <a:pt x="105" y="110"/>
                    <a:pt x="105" y="126"/>
                  </a:cubicBezTo>
                  <a:cubicBezTo>
                    <a:pt x="104" y="157"/>
                    <a:pt x="79" y="176"/>
                    <a:pt x="47" y="176"/>
                  </a:cubicBezTo>
                  <a:cubicBezTo>
                    <a:pt x="29" y="176"/>
                    <a:pt x="10" y="168"/>
                    <a:pt x="0" y="160"/>
                  </a:cubicBezTo>
                  <a:lnTo>
                    <a:pt x="17" y="136"/>
                  </a:lnTo>
                  <a:cubicBezTo>
                    <a:pt x="23" y="141"/>
                    <a:pt x="30" y="147"/>
                    <a:pt x="40" y="147"/>
                  </a:cubicBezTo>
                  <a:cubicBezTo>
                    <a:pt x="53" y="147"/>
                    <a:pt x="61" y="137"/>
                    <a:pt x="61" y="127"/>
                  </a:cubicBezTo>
                  <a:cubicBezTo>
                    <a:pt x="61" y="116"/>
                    <a:pt x="53" y="107"/>
                    <a:pt x="42" y="91"/>
                  </a:cubicBezTo>
                  <a:cubicBezTo>
                    <a:pt x="31" y="75"/>
                    <a:pt x="27" y="61"/>
                    <a:pt x="28" y="45"/>
                  </a:cubicBezTo>
                  <a:cubicBezTo>
                    <a:pt x="30" y="18"/>
                    <a:pt x="53" y="0"/>
                    <a:pt x="84" y="0"/>
                  </a:cubicBezTo>
                  <a:cubicBezTo>
                    <a:pt x="105" y="0"/>
                    <a:pt x="113" y="6"/>
                    <a:pt x="122" y="11"/>
                  </a:cubicBezTo>
                  <a:lnTo>
                    <a:pt x="108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13"/>
            <p:cNvSpPr>
              <a:spLocks/>
            </p:cNvSpPr>
            <p:nvPr/>
          </p:nvSpPr>
          <p:spPr bwMode="auto">
            <a:xfrm>
              <a:off x="5908675" y="3765551"/>
              <a:ext cx="503238" cy="919163"/>
            </a:xfrm>
            <a:custGeom>
              <a:avLst/>
              <a:gdLst>
                <a:gd name="T0" fmla="*/ 60 w 60"/>
                <a:gd name="T1" fmla="*/ 0 h 109"/>
                <a:gd name="T2" fmla="*/ 39 w 60"/>
                <a:gd name="T3" fmla="*/ 109 h 109"/>
                <a:gd name="T4" fmla="*/ 0 w 60"/>
                <a:gd name="T5" fmla="*/ 109 h 109"/>
                <a:gd name="T6" fmla="*/ 21 w 60"/>
                <a:gd name="T7" fmla="*/ 0 h 109"/>
                <a:gd name="T8" fmla="*/ 60 w 60"/>
                <a:gd name="T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109">
                  <a:moveTo>
                    <a:pt x="60" y="0"/>
                  </a:moveTo>
                  <a:lnTo>
                    <a:pt x="39" y="109"/>
                  </a:lnTo>
                  <a:lnTo>
                    <a:pt x="0" y="109"/>
                  </a:lnTo>
                  <a:lnTo>
                    <a:pt x="21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6337300" y="3740151"/>
              <a:ext cx="1554163" cy="944563"/>
            </a:xfrm>
            <a:custGeom>
              <a:avLst/>
              <a:gdLst>
                <a:gd name="T0" fmla="*/ 55 w 185"/>
                <a:gd name="T1" fmla="*/ 21 h 112"/>
                <a:gd name="T2" fmla="*/ 56 w 185"/>
                <a:gd name="T3" fmla="*/ 21 h 112"/>
                <a:gd name="T4" fmla="*/ 98 w 185"/>
                <a:gd name="T5" fmla="*/ 1 h 112"/>
                <a:gd name="T6" fmla="*/ 118 w 185"/>
                <a:gd name="T7" fmla="*/ 21 h 112"/>
                <a:gd name="T8" fmla="*/ 160 w 185"/>
                <a:gd name="T9" fmla="*/ 1 h 112"/>
                <a:gd name="T10" fmla="*/ 185 w 185"/>
                <a:gd name="T11" fmla="*/ 22 h 112"/>
                <a:gd name="T12" fmla="*/ 185 w 185"/>
                <a:gd name="T13" fmla="*/ 23 h 112"/>
                <a:gd name="T14" fmla="*/ 185 w 185"/>
                <a:gd name="T15" fmla="*/ 24 h 112"/>
                <a:gd name="T16" fmla="*/ 182 w 185"/>
                <a:gd name="T17" fmla="*/ 42 h 112"/>
                <a:gd name="T18" fmla="*/ 170 w 185"/>
                <a:gd name="T19" fmla="*/ 112 h 112"/>
                <a:gd name="T20" fmla="*/ 131 w 185"/>
                <a:gd name="T21" fmla="*/ 112 h 112"/>
                <a:gd name="T22" fmla="*/ 143 w 185"/>
                <a:gd name="T23" fmla="*/ 44 h 112"/>
                <a:gd name="T24" fmla="*/ 144 w 185"/>
                <a:gd name="T25" fmla="*/ 38 h 112"/>
                <a:gd name="T26" fmla="*/ 136 w 185"/>
                <a:gd name="T27" fmla="*/ 28 h 112"/>
                <a:gd name="T28" fmla="*/ 114 w 185"/>
                <a:gd name="T29" fmla="*/ 61 h 112"/>
                <a:gd name="T30" fmla="*/ 104 w 185"/>
                <a:gd name="T31" fmla="*/ 112 h 112"/>
                <a:gd name="T32" fmla="*/ 65 w 185"/>
                <a:gd name="T33" fmla="*/ 112 h 112"/>
                <a:gd name="T34" fmla="*/ 78 w 185"/>
                <a:gd name="T35" fmla="*/ 44 h 112"/>
                <a:gd name="T36" fmla="*/ 79 w 185"/>
                <a:gd name="T37" fmla="*/ 38 h 112"/>
                <a:gd name="T38" fmla="*/ 71 w 185"/>
                <a:gd name="T39" fmla="*/ 28 h 112"/>
                <a:gd name="T40" fmla="*/ 49 w 185"/>
                <a:gd name="T41" fmla="*/ 61 h 112"/>
                <a:gd name="T42" fmla="*/ 39 w 185"/>
                <a:gd name="T43" fmla="*/ 112 h 112"/>
                <a:gd name="T44" fmla="*/ 0 w 185"/>
                <a:gd name="T45" fmla="*/ 112 h 112"/>
                <a:gd name="T46" fmla="*/ 20 w 185"/>
                <a:gd name="T47" fmla="*/ 3 h 112"/>
                <a:gd name="T48" fmla="*/ 59 w 185"/>
                <a:gd name="T49" fmla="*/ 3 h 112"/>
                <a:gd name="T50" fmla="*/ 55 w 185"/>
                <a:gd name="T51" fmla="*/ 2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85" h="112">
                  <a:moveTo>
                    <a:pt x="55" y="21"/>
                  </a:moveTo>
                  <a:lnTo>
                    <a:pt x="56" y="21"/>
                  </a:lnTo>
                  <a:cubicBezTo>
                    <a:pt x="66" y="10"/>
                    <a:pt x="80" y="1"/>
                    <a:pt x="98" y="1"/>
                  </a:cubicBezTo>
                  <a:cubicBezTo>
                    <a:pt x="106" y="1"/>
                    <a:pt x="118" y="7"/>
                    <a:pt x="118" y="21"/>
                  </a:cubicBezTo>
                  <a:cubicBezTo>
                    <a:pt x="129" y="9"/>
                    <a:pt x="147" y="1"/>
                    <a:pt x="160" y="1"/>
                  </a:cubicBezTo>
                  <a:cubicBezTo>
                    <a:pt x="177" y="0"/>
                    <a:pt x="185" y="9"/>
                    <a:pt x="185" y="22"/>
                  </a:cubicBezTo>
                  <a:lnTo>
                    <a:pt x="185" y="23"/>
                  </a:lnTo>
                  <a:lnTo>
                    <a:pt x="185" y="24"/>
                  </a:lnTo>
                  <a:cubicBezTo>
                    <a:pt x="185" y="29"/>
                    <a:pt x="184" y="35"/>
                    <a:pt x="182" y="42"/>
                  </a:cubicBezTo>
                  <a:lnTo>
                    <a:pt x="170" y="112"/>
                  </a:lnTo>
                  <a:lnTo>
                    <a:pt x="131" y="112"/>
                  </a:lnTo>
                  <a:lnTo>
                    <a:pt x="143" y="44"/>
                  </a:lnTo>
                  <a:cubicBezTo>
                    <a:pt x="144" y="42"/>
                    <a:pt x="144" y="40"/>
                    <a:pt x="144" y="38"/>
                  </a:cubicBezTo>
                  <a:cubicBezTo>
                    <a:pt x="144" y="29"/>
                    <a:pt x="140" y="28"/>
                    <a:pt x="136" y="28"/>
                  </a:cubicBezTo>
                  <a:cubicBezTo>
                    <a:pt x="126" y="28"/>
                    <a:pt x="117" y="42"/>
                    <a:pt x="114" y="61"/>
                  </a:cubicBezTo>
                  <a:lnTo>
                    <a:pt x="104" y="112"/>
                  </a:lnTo>
                  <a:lnTo>
                    <a:pt x="65" y="112"/>
                  </a:lnTo>
                  <a:lnTo>
                    <a:pt x="78" y="44"/>
                  </a:lnTo>
                  <a:cubicBezTo>
                    <a:pt x="79" y="42"/>
                    <a:pt x="79" y="40"/>
                    <a:pt x="79" y="38"/>
                  </a:cubicBezTo>
                  <a:cubicBezTo>
                    <a:pt x="79" y="29"/>
                    <a:pt x="75" y="28"/>
                    <a:pt x="71" y="28"/>
                  </a:cubicBezTo>
                  <a:cubicBezTo>
                    <a:pt x="61" y="28"/>
                    <a:pt x="52" y="42"/>
                    <a:pt x="49" y="61"/>
                  </a:cubicBezTo>
                  <a:lnTo>
                    <a:pt x="39" y="112"/>
                  </a:lnTo>
                  <a:lnTo>
                    <a:pt x="0" y="112"/>
                  </a:lnTo>
                  <a:lnTo>
                    <a:pt x="20" y="3"/>
                  </a:lnTo>
                  <a:lnTo>
                    <a:pt x="59" y="3"/>
                  </a:lnTo>
                  <a:lnTo>
                    <a:pt x="55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26325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wipe dir="r"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28EC-A296-4204-B4EE-D7FA09884A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GoldSim Style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C4987-B57D-4157-BA14-2796B8AE58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style guide for building GoldSim models</a:t>
            </a:r>
          </a:p>
        </p:txBody>
      </p:sp>
    </p:spTree>
    <p:extLst>
      <p:ext uri="{BB962C8B-B14F-4D97-AF65-F5344CB8AC3E}">
        <p14:creationId xmlns:p14="http://schemas.microsoft.com/office/powerpoint/2010/main" val="1364318134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D2869-57A6-4E2A-ADA9-193A38846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Versioning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1CF28-AC9D-4523-A28E-761956AB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Carefully plan your changes before starting a task</a:t>
            </a:r>
          </a:p>
          <a:p>
            <a:pPr lvl="1"/>
            <a:r>
              <a:rPr lang="en-US" dirty="0"/>
              <a:t>Document in version</a:t>
            </a:r>
          </a:p>
          <a:p>
            <a:r>
              <a:rPr lang="en-US" dirty="0"/>
              <a:t>Don’t try to do too much at once</a:t>
            </a:r>
          </a:p>
          <a:p>
            <a:r>
              <a:rPr lang="en-US" dirty="0"/>
              <a:t>Associate the file name with the version</a:t>
            </a:r>
          </a:p>
          <a:p>
            <a:r>
              <a:rPr lang="en-US" dirty="0"/>
              <a:t>Check-in check-out example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64065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8FB8D-CE17-4B6F-BCB2-4259194F4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A5B38-56A3-4E58-B6DB-F301EA7FC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a system that works for you and follow it</a:t>
            </a:r>
          </a:p>
          <a:p>
            <a:r>
              <a:rPr lang="en-US" dirty="0"/>
              <a:t>Use the tools GoldSim provides to document while you build</a:t>
            </a:r>
          </a:p>
          <a:p>
            <a:r>
              <a:rPr lang="en-US" dirty="0"/>
              <a:t>Don’t over estimate the ability of others to understand what you did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062647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AF8C-1836-49A7-B9DE-3F1BF9097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Conventions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21166-7ABA-4981-931B-748A06865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800" dirty="0"/>
              <a:t>Avoid initialisms</a:t>
            </a:r>
          </a:p>
          <a:p>
            <a:pPr lvl="0"/>
            <a:r>
              <a:rPr lang="en-US" sz="1800" dirty="0"/>
              <a:t>Single letter names okay for:</a:t>
            </a:r>
          </a:p>
          <a:p>
            <a:pPr lvl="1"/>
            <a:r>
              <a:rPr lang="en-US" dirty="0"/>
              <a:t>Well-established algorithms</a:t>
            </a:r>
          </a:p>
          <a:p>
            <a:pPr lvl="0"/>
            <a:r>
              <a:rPr lang="en-US" sz="1800" dirty="0"/>
              <a:t>Type identifiers</a:t>
            </a:r>
          </a:p>
          <a:p>
            <a:pPr lvl="1"/>
            <a:r>
              <a:rPr lang="en-US" dirty="0"/>
              <a:t>Helps with searches</a:t>
            </a:r>
          </a:p>
          <a:p>
            <a:pPr lvl="1"/>
            <a:r>
              <a:rPr lang="en-US" dirty="0"/>
              <a:t>Reminders</a:t>
            </a:r>
          </a:p>
          <a:p>
            <a:pPr lvl="1"/>
            <a:r>
              <a:rPr lang="en-US" dirty="0"/>
              <a:t>Append to end not beginning to maintain alphabetic order</a:t>
            </a:r>
          </a:p>
          <a:p>
            <a:pPr lvl="0"/>
            <a:r>
              <a:rPr lang="en-US" sz="1800" dirty="0"/>
              <a:t>Constants (all-caps?)</a:t>
            </a:r>
          </a:p>
          <a:p>
            <a:pPr lvl="0"/>
            <a:r>
              <a:rPr lang="en-US" sz="1800" dirty="0"/>
              <a:t>Local containers should be concise</a:t>
            </a:r>
          </a:p>
          <a:p>
            <a:pPr lvl="0"/>
            <a:r>
              <a:rPr lang="en-US" sz="1800" dirty="0"/>
              <a:t>Global containers can be verbose</a:t>
            </a:r>
          </a:p>
        </p:txBody>
      </p:sp>
    </p:spTree>
    <p:extLst>
      <p:ext uri="{BB962C8B-B14F-4D97-AF65-F5344CB8AC3E}">
        <p14:creationId xmlns:p14="http://schemas.microsoft.com/office/powerpoint/2010/main" val="10989033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AB02-CB05-4B4E-AE11-BDA78604C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4FFDD-059A-44F2-B5D7-9A09141DF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800" dirty="0"/>
              <a:t>Interface</a:t>
            </a:r>
          </a:p>
          <a:p>
            <a:pPr lvl="1"/>
            <a:r>
              <a:rPr lang="en-US" dirty="0"/>
              <a:t>Need to be explicit about the interface if many connections</a:t>
            </a:r>
          </a:p>
          <a:p>
            <a:pPr lvl="0"/>
            <a:r>
              <a:rPr lang="en-US" sz="1800" dirty="0"/>
              <a:t>Label container inputs/outputs (reference elements or text description)</a:t>
            </a:r>
          </a:p>
          <a:p>
            <a:pPr lvl="0"/>
            <a:r>
              <a:rPr lang="en-US" sz="1800" dirty="0"/>
              <a:t>Limit number of elements shown in a single container (Avoid requiring user to zoom out or scroll to see all elements)</a:t>
            </a:r>
          </a:p>
          <a:p>
            <a:pPr lvl="0"/>
            <a:r>
              <a:rPr lang="en-US" sz="1800" dirty="0"/>
              <a:t>Label and describe the container in the graphics pane (Heading followed by text describing that portion of the model.</a:t>
            </a:r>
          </a:p>
        </p:txBody>
      </p:sp>
    </p:spTree>
    <p:extLst>
      <p:ext uri="{BB962C8B-B14F-4D97-AF65-F5344CB8AC3E}">
        <p14:creationId xmlns:p14="http://schemas.microsoft.com/office/powerpoint/2010/main" val="378681203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88BF4-CE77-446E-B229-F9DA593FB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Localized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89D63-1E35-4E21-9D4A-6CB8702C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 for object-oriented organization</a:t>
            </a:r>
          </a:p>
          <a:p>
            <a:pPr lvl="0"/>
            <a:r>
              <a:rPr lang="en-US" dirty="0"/>
              <a:t>Use to prevent name conflicts</a:t>
            </a:r>
          </a:p>
        </p:txBody>
      </p:sp>
    </p:spTree>
    <p:extLst>
      <p:ext uri="{BB962C8B-B14F-4D97-AF65-F5344CB8AC3E}">
        <p14:creationId xmlns:p14="http://schemas.microsoft.com/office/powerpoint/2010/main" val="307322828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ABB66-DD34-4AEF-A5DF-9E602BA4D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2B2A2-1BC6-49A1-B908-5390C18FA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Organize common outputs to a list for reporting</a:t>
            </a:r>
          </a:p>
          <a:p>
            <a:r>
              <a:rPr lang="en-US" dirty="0"/>
              <a:t>Example: all pond volumes or elevations to a list</a:t>
            </a:r>
          </a:p>
          <a:p>
            <a:r>
              <a:rPr lang="en-US" dirty="0"/>
              <a:t>System state variables that drive functions</a:t>
            </a:r>
          </a:p>
        </p:txBody>
      </p:sp>
    </p:spTree>
    <p:extLst>
      <p:ext uri="{BB962C8B-B14F-4D97-AF65-F5344CB8AC3E}">
        <p14:creationId xmlns:p14="http://schemas.microsoft.com/office/powerpoint/2010/main" val="2118779966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9FE8A-EDA1-4503-8B7B-31E0AAD0F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Size and Saving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70EF0-1767-490B-AFF5-CBAE8362A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Save nothing then find what is needed</a:t>
            </a:r>
          </a:p>
          <a:p>
            <a:pPr lvl="0"/>
            <a:r>
              <a:rPr lang="en-US" dirty="0"/>
              <a:t>Don’t save everything and find what to throw away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061794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360D-67FC-4902-92E5-B0BCD1705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8C265-D2A8-46CC-A4D8-C05AAD1B8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Operates as a single element</a:t>
            </a:r>
          </a:p>
          <a:p>
            <a:pPr lvl="0"/>
            <a:r>
              <a:rPr lang="en-US" dirty="0"/>
              <a:t>Faster parsing of the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843132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8D9FF-718D-454A-ABE9-FB5C2ADEF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4A5AD-AA72-45B6-B1A6-4115CB166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Input Data (alternatively inside system model)</a:t>
            </a:r>
          </a:p>
          <a:p>
            <a:pPr lvl="0"/>
            <a:r>
              <a:rPr lang="en-US" dirty="0"/>
              <a:t>Reporting</a:t>
            </a:r>
          </a:p>
          <a:p>
            <a:pPr lvl="0"/>
            <a:r>
              <a:rPr lang="en-US" dirty="0"/>
              <a:t>GUI and Documentation</a:t>
            </a:r>
          </a:p>
          <a:p>
            <a:pPr lvl="0"/>
            <a:r>
              <a:rPr lang="en-US" dirty="0"/>
              <a:t>System Model</a:t>
            </a:r>
          </a:p>
          <a:p>
            <a:pPr lvl="0"/>
            <a:r>
              <a:rPr lang="en-US" dirty="0"/>
              <a:t>Model state</a:t>
            </a:r>
          </a:p>
          <a:p>
            <a:pPr lvl="0"/>
            <a:r>
              <a:rPr lang="en-US" dirty="0"/>
              <a:t>Validation, testing, calibration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61067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CDA6A-27D9-4D04-84AC-80DDC38A7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8BF3E-9510-4F5E-8F64-4BBF57653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 the model for documentation, not separate report</a:t>
            </a:r>
          </a:p>
          <a:p>
            <a:pPr lvl="0"/>
            <a:r>
              <a:rPr lang="en-US" dirty="0"/>
              <a:t>Headings</a:t>
            </a:r>
          </a:p>
          <a:p>
            <a:pPr lvl="0"/>
            <a:r>
              <a:rPr lang="en-US" dirty="0"/>
              <a:t>Plain vs. rich text blocks</a:t>
            </a:r>
          </a:p>
          <a:p>
            <a:pPr lvl="0"/>
            <a:r>
              <a:rPr lang="en-US" dirty="0"/>
              <a:t>Drawings vs raster images </a:t>
            </a:r>
          </a:p>
          <a:p>
            <a:pPr lvl="0"/>
            <a:r>
              <a:rPr lang="en-US" dirty="0"/>
              <a:t>Note pane</a:t>
            </a:r>
          </a:p>
          <a:p>
            <a:pPr lvl="0"/>
            <a:r>
              <a:rPr lang="en-US" dirty="0"/>
              <a:t>Hyperlinks</a:t>
            </a:r>
          </a:p>
          <a:p>
            <a:pPr lvl="0"/>
            <a:r>
              <a:rPr lang="en-US" dirty="0"/>
              <a:t>Graphic objects and highlighting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96528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BottomBar Calibri">
  <a:themeElements>
    <a:clrScheme name="Custom 1">
      <a:dk1>
        <a:srgbClr val="000000"/>
      </a:dk1>
      <a:lt1>
        <a:sysClr val="window" lastClr="FFFFFF"/>
      </a:lt1>
      <a:dk2>
        <a:srgbClr val="2D3E59"/>
      </a:dk2>
      <a:lt2>
        <a:srgbClr val="CCDDEA"/>
      </a:lt2>
      <a:accent1>
        <a:srgbClr val="816777"/>
      </a:accent1>
      <a:accent2>
        <a:srgbClr val="56354A"/>
      </a:accent2>
      <a:accent3>
        <a:srgbClr val="412837"/>
      </a:accent3>
      <a:accent4>
        <a:srgbClr val="D5BD8C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ttomBar Calibri" id="{DF26AEE8-23D4-4ECD-AE01-FD611B20FDF7}" vid="{630DEE15-60E6-4D60-9538-61D3055B43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BottomBar Calibri</Template>
  <TotalTime>558</TotalTime>
  <Words>302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BottomBar Calibri</vt:lpstr>
      <vt:lpstr>GoldSim Style Guide</vt:lpstr>
      <vt:lpstr>Naming Conventions</vt:lpstr>
      <vt:lpstr>Containers</vt:lpstr>
      <vt:lpstr>Localized Containers</vt:lpstr>
      <vt:lpstr>Arrays</vt:lpstr>
      <vt:lpstr>File Size and Saving Results</vt:lpstr>
      <vt:lpstr>Subsystems</vt:lpstr>
      <vt:lpstr>Overall Structure</vt:lpstr>
      <vt:lpstr>Documentation</vt:lpstr>
      <vt:lpstr>Versioning</vt:lpstr>
      <vt:lpstr>Concluding Remarks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GoldSim Style Guide</dc:title>
  <dc:creator>Jason Lillywhite</dc:creator>
  <cp:lastModifiedBy>Jason Lillywhite</cp:lastModifiedBy>
  <cp:revision>10</cp:revision>
  <dcterms:created xsi:type="dcterms:W3CDTF">2019-09-18T18:48:46Z</dcterms:created>
  <dcterms:modified xsi:type="dcterms:W3CDTF">2019-09-20T03:31:50Z</dcterms:modified>
</cp:coreProperties>
</file>