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363C3-02CE-48E9-AD4B-6E3B617097FB}" v="15" dt="2024-03-28T21:42:07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7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Lillywhite" userId="f5135ee0-6ad9-4b04-8840-c96affa9e19e" providerId="ADAL" clId="{7B8363C3-02CE-48E9-AD4B-6E3B617097FB}"/>
    <pc:docChg chg="custSel modSld">
      <pc:chgData name="Jason Lillywhite" userId="f5135ee0-6ad9-4b04-8840-c96affa9e19e" providerId="ADAL" clId="{7B8363C3-02CE-48E9-AD4B-6E3B617097FB}" dt="2024-03-28T21:42:11.325" v="234" actId="20577"/>
      <pc:docMkLst>
        <pc:docMk/>
      </pc:docMkLst>
      <pc:sldChg chg="addSp delSp modSp mod">
        <pc:chgData name="Jason Lillywhite" userId="f5135ee0-6ad9-4b04-8840-c96affa9e19e" providerId="ADAL" clId="{7B8363C3-02CE-48E9-AD4B-6E3B617097FB}" dt="2024-03-28T21:42:11.325" v="234" actId="20577"/>
        <pc:sldMkLst>
          <pc:docMk/>
          <pc:sldMk cId="2815320929" sldId="256"/>
        </pc:sldMkLst>
        <pc:spChg chg="add mod">
          <ac:chgData name="Jason Lillywhite" userId="f5135ee0-6ad9-4b04-8840-c96affa9e19e" providerId="ADAL" clId="{7B8363C3-02CE-48E9-AD4B-6E3B617097FB}" dt="2024-03-28T21:41:43.644" v="222" actId="14100"/>
          <ac:spMkLst>
            <pc:docMk/>
            <pc:sldMk cId="2815320929" sldId="256"/>
            <ac:spMk id="2" creationId="{037803F0-61BD-35C5-22D6-73AC65E34076}"/>
          </ac:spMkLst>
        </pc:spChg>
        <pc:spChg chg="add mod">
          <ac:chgData name="Jason Lillywhite" userId="f5135ee0-6ad9-4b04-8840-c96affa9e19e" providerId="ADAL" clId="{7B8363C3-02CE-48E9-AD4B-6E3B617097FB}" dt="2024-03-28T21:41:50.085" v="226" actId="20577"/>
          <ac:spMkLst>
            <pc:docMk/>
            <pc:sldMk cId="2815320929" sldId="256"/>
            <ac:spMk id="3" creationId="{DBAE810A-0475-FA35-07CB-30D5697AB307}"/>
          </ac:spMkLst>
        </pc:spChg>
        <pc:spChg chg="add mod">
          <ac:chgData name="Jason Lillywhite" userId="f5135ee0-6ad9-4b04-8840-c96affa9e19e" providerId="ADAL" clId="{7B8363C3-02CE-48E9-AD4B-6E3B617097FB}" dt="2024-03-28T21:42:05.136" v="230" actId="20577"/>
          <ac:spMkLst>
            <pc:docMk/>
            <pc:sldMk cId="2815320929" sldId="256"/>
            <ac:spMk id="4" creationId="{7530F68B-0C19-4844-BEFE-85A220160A5C}"/>
          </ac:spMkLst>
        </pc:spChg>
        <pc:spChg chg="add mod">
          <ac:chgData name="Jason Lillywhite" userId="f5135ee0-6ad9-4b04-8840-c96affa9e19e" providerId="ADAL" clId="{7B8363C3-02CE-48E9-AD4B-6E3B617097FB}" dt="2024-03-28T21:42:11.325" v="234" actId="20577"/>
          <ac:spMkLst>
            <pc:docMk/>
            <pc:sldMk cId="2815320929" sldId="256"/>
            <ac:spMk id="5" creationId="{BF69ECA5-5CDF-49FE-B69A-3FDDDA6DB49F}"/>
          </ac:spMkLst>
        </pc:spChg>
        <pc:spChg chg="del mod">
          <ac:chgData name="Jason Lillywhite" userId="f5135ee0-6ad9-4b04-8840-c96affa9e19e" providerId="ADAL" clId="{7B8363C3-02CE-48E9-AD4B-6E3B617097FB}" dt="2024-03-28T21:41:25.164" v="208" actId="478"/>
          <ac:spMkLst>
            <pc:docMk/>
            <pc:sldMk cId="2815320929" sldId="256"/>
            <ac:spMk id="63" creationId="{42459314-BC81-1F36-F126-DB4D504420C6}"/>
          </ac:spMkLst>
        </pc:spChg>
        <pc:spChg chg="mod">
          <ac:chgData name="Jason Lillywhite" userId="f5135ee0-6ad9-4b04-8840-c96affa9e19e" providerId="ADAL" clId="{7B8363C3-02CE-48E9-AD4B-6E3B617097FB}" dt="2024-03-26T23:13:12.710" v="174" actId="20577"/>
          <ac:spMkLst>
            <pc:docMk/>
            <pc:sldMk cId="2815320929" sldId="256"/>
            <ac:spMk id="77" creationId="{10E4D365-BF8F-2E5D-AA80-93D540C4CA0D}"/>
          </ac:spMkLst>
        </pc:spChg>
        <pc:spChg chg="del">
          <ac:chgData name="Jason Lillywhite" userId="f5135ee0-6ad9-4b04-8840-c96affa9e19e" providerId="ADAL" clId="{7B8363C3-02CE-48E9-AD4B-6E3B617097FB}" dt="2024-03-26T22:40:03.766" v="0" actId="478"/>
          <ac:spMkLst>
            <pc:docMk/>
            <pc:sldMk cId="2815320929" sldId="256"/>
            <ac:spMk id="78" creationId="{BB66AD32-9C18-CB26-C3B3-D10B6A3CC6D8}"/>
          </ac:spMkLst>
        </pc:spChg>
        <pc:spChg chg="mod">
          <ac:chgData name="Jason Lillywhite" userId="f5135ee0-6ad9-4b04-8840-c96affa9e19e" providerId="ADAL" clId="{7B8363C3-02CE-48E9-AD4B-6E3B617097FB}" dt="2024-03-26T23:12:44.236" v="149" actId="14100"/>
          <ac:spMkLst>
            <pc:docMk/>
            <pc:sldMk cId="2815320929" sldId="256"/>
            <ac:spMk id="79" creationId="{677FB4A1-79F4-AEC1-DC24-72974CB8287C}"/>
          </ac:spMkLst>
        </pc:spChg>
        <pc:spChg chg="mod">
          <ac:chgData name="Jason Lillywhite" userId="f5135ee0-6ad9-4b04-8840-c96affa9e19e" providerId="ADAL" clId="{7B8363C3-02CE-48E9-AD4B-6E3B617097FB}" dt="2024-03-26T23:15:10.153" v="198" actId="14100"/>
          <ac:spMkLst>
            <pc:docMk/>
            <pc:sldMk cId="2815320929" sldId="256"/>
            <ac:spMk id="80" creationId="{CD79C93D-1066-9EEF-D32B-AE6395619D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DCE0-6C6F-2332-5248-FEF093772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9F7139-DA2B-3E46-7F44-74428C425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7036F-8204-FEFD-B401-1DEF4E3CF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9E8EE-98CD-B033-ACF9-2987FA6B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A41EE-1601-3F0F-75E4-C6D6B3A2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784B-F0BA-AAF0-0080-ED80CBF0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B5A18-9441-0EFE-7D96-225CE7633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757E8-ACB0-D2F3-C8E0-07F4EAA0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1774E-E768-27D8-1CBD-80E6859B0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33B5B-597E-F4AA-EB4C-0FF9D0A2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9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BA796-FB02-726F-0CCC-C3AD8A538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C754F-B4F2-DA92-75A7-26B3B3F85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11FC7-A8D0-8A50-AD3C-515F4AAB2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24464-9545-0CBC-4DB2-E5A22674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70CBF-17AB-708E-A0FD-3C350DA5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3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C48B5-404F-300E-5DD7-B5A53378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94901-E6E2-332A-4BBA-FA7240DB3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4E67F-9197-B929-EDC3-1F3A5C20E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A1057-EC6E-B93F-BFE0-59A273271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6BD6D-7C56-5055-3495-C3EC66DE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9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3866-AEB2-D2AB-7133-8A239183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714AD-E961-CDD8-2987-884A0148E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467F6-F07B-E5DD-4AFE-22132948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C4A63-DD7B-18AD-4C7C-AE05F5B5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CD44E-6A73-738B-5F06-CAC01F141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5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A3BA-CDF5-4E63-6DE7-A6D4EEA29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222DF-5FFB-CB60-ED33-2F80D02F8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DDF3A-00DE-1FD7-92FF-FAE3DBCD3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37214-E30B-A71D-61FF-5D795E7E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EDE4D-B930-7D98-36FE-C54F5B316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D2EB6-934D-006F-C54C-8AD7C278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8EA4C-023A-753D-2B31-513B2661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DCCBF-FF05-2230-7819-5086D14AB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61C43-E441-630C-E548-BC143DFF8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C65050-AFBE-2041-6C39-4D512E8834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947A27-28ED-1CFB-9039-33BFEC81B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97BE99-0BA0-480E-9361-1A9652D0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C0EC7D-5F24-681F-4C26-2796A6E2B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232054-A510-D703-B6F5-3A853834D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8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4C99C-072F-4AB9-73A7-DC72889C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D7773-BC53-44BB-6659-212873E72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97253-AEC6-F4FD-21B7-FBF3B161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395F0A-5380-594B-6AF4-09CCEF4A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2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05C7AC-3582-D941-6DE7-5080DEA2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A0A6ED-4A0E-3A50-339C-B2E2A76A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527EA-7D75-BC45-73B2-F705C3A1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7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1E768-A48C-3938-505C-8A7A2573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4FC4B-57B7-A807-C08A-C504EF2AD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0383E6-403A-6033-1DAB-96C8EE619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6D356-724B-3198-A4D1-3ECB17FAB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CBAEE-440F-09B6-849B-D0D65D4E0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3CD5B-E46C-CA29-B4D9-EAD3D82C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96A5-65EE-943B-9E35-B347F011A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3A6E8-191F-5864-3783-0CF2C3AD7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3C8AE-3372-938E-ED59-20B3DA09A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5FFB5-3D78-2117-54A8-2376754AE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5E859-9AA2-8A6C-3530-25BE36F1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CC7FF-D490-5305-D1ED-F373FF3A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2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BA0F5-6772-FAE0-331D-A9E52B904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04048-7927-C2E7-85B6-8C2484239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91D6F-1D3C-6B2D-7FF8-F63E27E2B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CADF4C-96B7-4DB0-834F-B9AFFDCFD8AF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B94-422B-305F-F234-81DACFB80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9E942-2204-31CD-11D9-D4BDAC3C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1B7119-9A0C-477E-9C20-594E8FCFE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8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F758ADBB-AC9D-7D0B-E24D-A77CEB806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9113" y="925513"/>
            <a:ext cx="4302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Pond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648CBA0-6F2A-9AD0-9E1E-F70ED2624BF3}"/>
              </a:ext>
            </a:extLst>
          </p:cNvPr>
          <p:cNvSpPr>
            <a:spLocks/>
          </p:cNvSpPr>
          <p:nvPr/>
        </p:nvSpPr>
        <p:spPr bwMode="auto">
          <a:xfrm>
            <a:off x="4102100" y="1177925"/>
            <a:ext cx="714375" cy="127000"/>
          </a:xfrm>
          <a:custGeom>
            <a:avLst/>
            <a:gdLst>
              <a:gd name="T0" fmla="*/ 0 w 450"/>
              <a:gd name="T1" fmla="*/ 0 h 80"/>
              <a:gd name="T2" fmla="*/ 127 w 450"/>
              <a:gd name="T3" fmla="*/ 80 h 80"/>
              <a:gd name="T4" fmla="*/ 339 w 450"/>
              <a:gd name="T5" fmla="*/ 80 h 80"/>
              <a:gd name="T6" fmla="*/ 450 w 450"/>
              <a:gd name="T7" fmla="*/ 0 h 80"/>
              <a:gd name="T8" fmla="*/ 0 w 450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0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1732A32-A5EF-5AB9-1D64-F40597C2F25A}"/>
              </a:ext>
            </a:extLst>
          </p:cNvPr>
          <p:cNvSpPr>
            <a:spLocks/>
          </p:cNvSpPr>
          <p:nvPr/>
        </p:nvSpPr>
        <p:spPr bwMode="auto">
          <a:xfrm>
            <a:off x="4102100" y="1177925"/>
            <a:ext cx="714375" cy="127000"/>
          </a:xfrm>
          <a:custGeom>
            <a:avLst/>
            <a:gdLst>
              <a:gd name="T0" fmla="*/ 0 w 450"/>
              <a:gd name="T1" fmla="*/ 0 h 80"/>
              <a:gd name="T2" fmla="*/ 127 w 450"/>
              <a:gd name="T3" fmla="*/ 80 h 80"/>
              <a:gd name="T4" fmla="*/ 339 w 450"/>
              <a:gd name="T5" fmla="*/ 80 h 80"/>
              <a:gd name="T6" fmla="*/ 450 w 450"/>
              <a:gd name="T7" fmla="*/ 0 h 80"/>
              <a:gd name="T8" fmla="*/ 0 w 450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0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0" y="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E52F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A496910D-AD10-5D60-98AA-BAE3ACA1A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5063" y="1052513"/>
            <a:ext cx="4302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Pond 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2F66CA7-AEEF-B4B8-00AE-7747E9B82BAB}"/>
              </a:ext>
            </a:extLst>
          </p:cNvPr>
          <p:cNvSpPr>
            <a:spLocks/>
          </p:cNvSpPr>
          <p:nvPr/>
        </p:nvSpPr>
        <p:spPr bwMode="auto">
          <a:xfrm>
            <a:off x="7273925" y="1312863"/>
            <a:ext cx="715963" cy="127000"/>
          </a:xfrm>
          <a:custGeom>
            <a:avLst/>
            <a:gdLst>
              <a:gd name="T0" fmla="*/ 0 w 451"/>
              <a:gd name="T1" fmla="*/ 0 h 80"/>
              <a:gd name="T2" fmla="*/ 127 w 451"/>
              <a:gd name="T3" fmla="*/ 80 h 80"/>
              <a:gd name="T4" fmla="*/ 339 w 451"/>
              <a:gd name="T5" fmla="*/ 80 h 80"/>
              <a:gd name="T6" fmla="*/ 451 w 451"/>
              <a:gd name="T7" fmla="*/ 0 h 80"/>
              <a:gd name="T8" fmla="*/ 0 w 451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59E9CB6-0A11-FDF5-54DB-D2E05E83609D}"/>
              </a:ext>
            </a:extLst>
          </p:cNvPr>
          <p:cNvSpPr>
            <a:spLocks/>
          </p:cNvSpPr>
          <p:nvPr/>
        </p:nvSpPr>
        <p:spPr bwMode="auto">
          <a:xfrm>
            <a:off x="7273925" y="1312863"/>
            <a:ext cx="715963" cy="127000"/>
          </a:xfrm>
          <a:custGeom>
            <a:avLst/>
            <a:gdLst>
              <a:gd name="T0" fmla="*/ 0 w 451"/>
              <a:gd name="T1" fmla="*/ 0 h 80"/>
              <a:gd name="T2" fmla="*/ 127 w 451"/>
              <a:gd name="T3" fmla="*/ 80 h 80"/>
              <a:gd name="T4" fmla="*/ 339 w 451"/>
              <a:gd name="T5" fmla="*/ 80 h 80"/>
              <a:gd name="T6" fmla="*/ 451 w 451"/>
              <a:gd name="T7" fmla="*/ 0 h 80"/>
              <a:gd name="T8" fmla="*/ 0 w 451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1" y="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E52F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1832FE54-06BD-F696-178C-0DEE51796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3273425"/>
            <a:ext cx="4302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Pond 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5CC5152-0C1F-5DAF-139C-0DC51E0C1A56}"/>
              </a:ext>
            </a:extLst>
          </p:cNvPr>
          <p:cNvSpPr>
            <a:spLocks/>
          </p:cNvSpPr>
          <p:nvPr/>
        </p:nvSpPr>
        <p:spPr bwMode="auto">
          <a:xfrm>
            <a:off x="7248525" y="3533775"/>
            <a:ext cx="715963" cy="127000"/>
          </a:xfrm>
          <a:custGeom>
            <a:avLst/>
            <a:gdLst>
              <a:gd name="T0" fmla="*/ 0 w 451"/>
              <a:gd name="T1" fmla="*/ 0 h 80"/>
              <a:gd name="T2" fmla="*/ 127 w 451"/>
              <a:gd name="T3" fmla="*/ 80 h 80"/>
              <a:gd name="T4" fmla="*/ 339 w 451"/>
              <a:gd name="T5" fmla="*/ 80 h 80"/>
              <a:gd name="T6" fmla="*/ 451 w 451"/>
              <a:gd name="T7" fmla="*/ 0 h 80"/>
              <a:gd name="T8" fmla="*/ 0 w 451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12DEF559-2463-2A22-9D2E-69ACF35E4F8F}"/>
              </a:ext>
            </a:extLst>
          </p:cNvPr>
          <p:cNvSpPr>
            <a:spLocks/>
          </p:cNvSpPr>
          <p:nvPr/>
        </p:nvSpPr>
        <p:spPr bwMode="auto">
          <a:xfrm>
            <a:off x="7248525" y="3533775"/>
            <a:ext cx="715963" cy="127000"/>
          </a:xfrm>
          <a:custGeom>
            <a:avLst/>
            <a:gdLst>
              <a:gd name="T0" fmla="*/ 0 w 451"/>
              <a:gd name="T1" fmla="*/ 0 h 80"/>
              <a:gd name="T2" fmla="*/ 127 w 451"/>
              <a:gd name="T3" fmla="*/ 80 h 80"/>
              <a:gd name="T4" fmla="*/ 339 w 451"/>
              <a:gd name="T5" fmla="*/ 80 h 80"/>
              <a:gd name="T6" fmla="*/ 451 w 451"/>
              <a:gd name="T7" fmla="*/ 0 h 80"/>
              <a:gd name="T8" fmla="*/ 0 w 451"/>
              <a:gd name="T9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80">
                <a:moveTo>
                  <a:pt x="0" y="0"/>
                </a:moveTo>
                <a:lnTo>
                  <a:pt x="127" y="80"/>
                </a:lnTo>
                <a:lnTo>
                  <a:pt x="339" y="80"/>
                </a:lnTo>
                <a:lnTo>
                  <a:pt x="451" y="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E52F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5D45246B-4DB5-9D14-0DD7-EEF98D34E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454025"/>
            <a:ext cx="8667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River Upstream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4DE1CB8-94B1-37FC-0223-E48727BBE250}"/>
              </a:ext>
            </a:extLst>
          </p:cNvPr>
          <p:cNvSpPr>
            <a:spLocks/>
          </p:cNvSpPr>
          <p:nvPr/>
        </p:nvSpPr>
        <p:spPr bwMode="auto">
          <a:xfrm>
            <a:off x="1914525" y="2212975"/>
            <a:ext cx="336550" cy="320675"/>
          </a:xfrm>
          <a:custGeom>
            <a:avLst/>
            <a:gdLst>
              <a:gd name="T0" fmla="*/ 528 w 640"/>
              <a:gd name="T1" fmla="*/ 496 h 608"/>
              <a:gd name="T2" fmla="*/ 528 w 640"/>
              <a:gd name="T3" fmla="*/ 112 h 608"/>
              <a:gd name="T4" fmla="*/ 112 w 640"/>
              <a:gd name="T5" fmla="*/ 112 h 608"/>
              <a:gd name="T6" fmla="*/ 112 w 640"/>
              <a:gd name="T7" fmla="*/ 496 h 608"/>
              <a:gd name="T8" fmla="*/ 528 w 640"/>
              <a:gd name="T9" fmla="*/ 496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" h="608">
                <a:moveTo>
                  <a:pt x="528" y="496"/>
                </a:moveTo>
                <a:cubicBezTo>
                  <a:pt x="640" y="384"/>
                  <a:pt x="640" y="224"/>
                  <a:pt x="528" y="112"/>
                </a:cubicBezTo>
                <a:cubicBezTo>
                  <a:pt x="416" y="0"/>
                  <a:pt x="224" y="0"/>
                  <a:pt x="112" y="112"/>
                </a:cubicBezTo>
                <a:cubicBezTo>
                  <a:pt x="0" y="224"/>
                  <a:pt x="0" y="384"/>
                  <a:pt x="112" y="496"/>
                </a:cubicBezTo>
                <a:cubicBezTo>
                  <a:pt x="224" y="608"/>
                  <a:pt x="416" y="608"/>
                  <a:pt x="528" y="496"/>
                </a:cubicBezTo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78C0145E-1544-0F6F-231D-075369729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2800" y="1068388"/>
            <a:ext cx="0" cy="1136650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83BCFA10-0B59-5413-EFD7-4F0EC3F3CF78}"/>
              </a:ext>
            </a:extLst>
          </p:cNvPr>
          <p:cNvSpPr>
            <a:spLocks/>
          </p:cNvSpPr>
          <p:nvPr/>
        </p:nvSpPr>
        <p:spPr bwMode="auto">
          <a:xfrm>
            <a:off x="2049463" y="2120900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1C3E4A76-5B6E-E4FB-B45C-A13C9057E620}"/>
              </a:ext>
            </a:extLst>
          </p:cNvPr>
          <p:cNvSpPr>
            <a:spLocks/>
          </p:cNvSpPr>
          <p:nvPr/>
        </p:nvSpPr>
        <p:spPr bwMode="auto">
          <a:xfrm>
            <a:off x="2049463" y="2120900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9">
            <a:extLst>
              <a:ext uri="{FF2B5EF4-FFF2-40B4-BE49-F238E27FC236}">
                <a16:creationId xmlns:a16="http://schemas.microsoft.com/office/drawing/2014/main" id="{8C330C54-4916-47B0-8D50-FCA0B99FA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0738" y="2516188"/>
            <a:ext cx="0" cy="2970213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3D96008C-3525-E09E-B876-4B36523C9D24}"/>
              </a:ext>
            </a:extLst>
          </p:cNvPr>
          <p:cNvSpPr>
            <a:spLocks/>
          </p:cNvSpPr>
          <p:nvPr/>
        </p:nvSpPr>
        <p:spPr bwMode="auto">
          <a:xfrm>
            <a:off x="2057400" y="5402263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13DC7C7-9EEB-650D-E293-8A9EA9E2943B}"/>
              </a:ext>
            </a:extLst>
          </p:cNvPr>
          <p:cNvSpPr>
            <a:spLocks/>
          </p:cNvSpPr>
          <p:nvPr/>
        </p:nvSpPr>
        <p:spPr bwMode="auto">
          <a:xfrm>
            <a:off x="2057400" y="5402263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EF97C38B-5AEB-5AA1-F612-DC112BC3D876}"/>
              </a:ext>
            </a:extLst>
          </p:cNvPr>
          <p:cNvSpPr>
            <a:spLocks/>
          </p:cNvSpPr>
          <p:nvPr/>
        </p:nvSpPr>
        <p:spPr bwMode="auto">
          <a:xfrm>
            <a:off x="1922463" y="5486400"/>
            <a:ext cx="336550" cy="320675"/>
          </a:xfrm>
          <a:custGeom>
            <a:avLst/>
            <a:gdLst>
              <a:gd name="T0" fmla="*/ 528 w 640"/>
              <a:gd name="T1" fmla="*/ 496 h 608"/>
              <a:gd name="T2" fmla="*/ 528 w 640"/>
              <a:gd name="T3" fmla="*/ 112 h 608"/>
              <a:gd name="T4" fmla="*/ 112 w 640"/>
              <a:gd name="T5" fmla="*/ 112 h 608"/>
              <a:gd name="T6" fmla="*/ 112 w 640"/>
              <a:gd name="T7" fmla="*/ 496 h 608"/>
              <a:gd name="T8" fmla="*/ 528 w 640"/>
              <a:gd name="T9" fmla="*/ 496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" h="608">
                <a:moveTo>
                  <a:pt x="528" y="496"/>
                </a:moveTo>
                <a:cubicBezTo>
                  <a:pt x="640" y="384"/>
                  <a:pt x="640" y="224"/>
                  <a:pt x="528" y="112"/>
                </a:cubicBezTo>
                <a:cubicBezTo>
                  <a:pt x="416" y="0"/>
                  <a:pt x="224" y="0"/>
                  <a:pt x="112" y="112"/>
                </a:cubicBezTo>
                <a:cubicBezTo>
                  <a:pt x="0" y="224"/>
                  <a:pt x="0" y="384"/>
                  <a:pt x="112" y="496"/>
                </a:cubicBezTo>
                <a:cubicBezTo>
                  <a:pt x="224" y="608"/>
                  <a:pt x="416" y="608"/>
                  <a:pt x="528" y="496"/>
                </a:cubicBezTo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2D72811F-E2F0-AD58-8AEF-1A24BCFCEB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0738" y="5789613"/>
            <a:ext cx="0" cy="665163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D5BE5AE8-BCD8-F73E-AE21-445100239D0C}"/>
              </a:ext>
            </a:extLst>
          </p:cNvPr>
          <p:cNvSpPr>
            <a:spLocks/>
          </p:cNvSpPr>
          <p:nvPr/>
        </p:nvSpPr>
        <p:spPr bwMode="auto">
          <a:xfrm>
            <a:off x="2057400" y="6370638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F5AFDC7E-328F-40FE-3A42-1B2FDEAF8B69}"/>
              </a:ext>
            </a:extLst>
          </p:cNvPr>
          <p:cNvSpPr>
            <a:spLocks/>
          </p:cNvSpPr>
          <p:nvPr/>
        </p:nvSpPr>
        <p:spPr bwMode="auto">
          <a:xfrm>
            <a:off x="2057400" y="6370638"/>
            <a:ext cx="66675" cy="84138"/>
          </a:xfrm>
          <a:custGeom>
            <a:avLst/>
            <a:gdLst>
              <a:gd name="T0" fmla="*/ 21 w 42"/>
              <a:gd name="T1" fmla="*/ 53 h 53"/>
              <a:gd name="T2" fmla="*/ 42 w 42"/>
              <a:gd name="T3" fmla="*/ 0 h 53"/>
              <a:gd name="T4" fmla="*/ 0 w 42"/>
              <a:gd name="T5" fmla="*/ 0 h 53"/>
              <a:gd name="T6" fmla="*/ 21 w 42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3">
                <a:moveTo>
                  <a:pt x="21" y="53"/>
                </a:moveTo>
                <a:lnTo>
                  <a:pt x="42" y="0"/>
                </a:lnTo>
                <a:lnTo>
                  <a:pt x="0" y="0"/>
                </a:lnTo>
                <a:lnTo>
                  <a:pt x="21" y="53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DAD2796E-74F0-1783-DE35-85C67ECB0B9E}"/>
              </a:ext>
            </a:extLst>
          </p:cNvPr>
          <p:cNvSpPr>
            <a:spLocks/>
          </p:cNvSpPr>
          <p:nvPr/>
        </p:nvSpPr>
        <p:spPr bwMode="auto">
          <a:xfrm>
            <a:off x="2243138" y="1312863"/>
            <a:ext cx="2019300" cy="1027113"/>
          </a:xfrm>
          <a:custGeom>
            <a:avLst/>
            <a:gdLst>
              <a:gd name="T0" fmla="*/ 0 w 1272"/>
              <a:gd name="T1" fmla="*/ 647 h 647"/>
              <a:gd name="T2" fmla="*/ 763 w 1272"/>
              <a:gd name="T3" fmla="*/ 647 h 647"/>
              <a:gd name="T4" fmla="*/ 1272 w 1272"/>
              <a:gd name="T5" fmla="*/ 0 h 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72" h="647">
                <a:moveTo>
                  <a:pt x="0" y="647"/>
                </a:moveTo>
                <a:lnTo>
                  <a:pt x="763" y="647"/>
                </a:lnTo>
                <a:lnTo>
                  <a:pt x="1272" y="0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1E094788-F65B-3E7D-F76A-A204AB87EF4D}"/>
              </a:ext>
            </a:extLst>
          </p:cNvPr>
          <p:cNvSpPr>
            <a:spLocks/>
          </p:cNvSpPr>
          <p:nvPr/>
        </p:nvSpPr>
        <p:spPr bwMode="auto">
          <a:xfrm>
            <a:off x="4186238" y="1312863"/>
            <a:ext cx="76200" cy="84138"/>
          </a:xfrm>
          <a:custGeom>
            <a:avLst/>
            <a:gdLst>
              <a:gd name="T0" fmla="*/ 48 w 48"/>
              <a:gd name="T1" fmla="*/ 0 h 53"/>
              <a:gd name="T2" fmla="*/ 0 w 48"/>
              <a:gd name="T3" fmla="*/ 26 h 53"/>
              <a:gd name="T4" fmla="*/ 32 w 48"/>
              <a:gd name="T5" fmla="*/ 53 h 53"/>
              <a:gd name="T6" fmla="*/ 48 w 48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53">
                <a:moveTo>
                  <a:pt x="48" y="0"/>
                </a:moveTo>
                <a:lnTo>
                  <a:pt x="0" y="26"/>
                </a:lnTo>
                <a:lnTo>
                  <a:pt x="32" y="53"/>
                </a:lnTo>
                <a:lnTo>
                  <a:pt x="48" y="0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CF8C65EF-FD00-E4E5-6A28-56C826568B77}"/>
              </a:ext>
            </a:extLst>
          </p:cNvPr>
          <p:cNvSpPr>
            <a:spLocks/>
          </p:cNvSpPr>
          <p:nvPr/>
        </p:nvSpPr>
        <p:spPr bwMode="auto">
          <a:xfrm>
            <a:off x="4186238" y="1312863"/>
            <a:ext cx="76200" cy="84138"/>
          </a:xfrm>
          <a:custGeom>
            <a:avLst/>
            <a:gdLst>
              <a:gd name="T0" fmla="*/ 48 w 48"/>
              <a:gd name="T1" fmla="*/ 0 h 53"/>
              <a:gd name="T2" fmla="*/ 0 w 48"/>
              <a:gd name="T3" fmla="*/ 26 h 53"/>
              <a:gd name="T4" fmla="*/ 32 w 48"/>
              <a:gd name="T5" fmla="*/ 53 h 53"/>
              <a:gd name="T6" fmla="*/ 48 w 48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53">
                <a:moveTo>
                  <a:pt x="48" y="0"/>
                </a:moveTo>
                <a:lnTo>
                  <a:pt x="0" y="26"/>
                </a:lnTo>
                <a:lnTo>
                  <a:pt x="32" y="53"/>
                </a:lnTo>
                <a:lnTo>
                  <a:pt x="48" y="0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D0FB7657-75F2-822A-7CEA-ECDEDC962A05}"/>
              </a:ext>
            </a:extLst>
          </p:cNvPr>
          <p:cNvSpPr>
            <a:spLocks/>
          </p:cNvSpPr>
          <p:nvPr/>
        </p:nvSpPr>
        <p:spPr bwMode="auto">
          <a:xfrm>
            <a:off x="4640263" y="596900"/>
            <a:ext cx="2735263" cy="649288"/>
          </a:xfrm>
          <a:custGeom>
            <a:avLst/>
            <a:gdLst>
              <a:gd name="T0" fmla="*/ 0 w 1723"/>
              <a:gd name="T1" fmla="*/ 350 h 409"/>
              <a:gd name="T2" fmla="*/ 254 w 1723"/>
              <a:gd name="T3" fmla="*/ 0 h 409"/>
              <a:gd name="T4" fmla="*/ 1399 w 1723"/>
              <a:gd name="T5" fmla="*/ 0 h 409"/>
              <a:gd name="T6" fmla="*/ 1723 w 1723"/>
              <a:gd name="T7" fmla="*/ 409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3" h="409">
                <a:moveTo>
                  <a:pt x="0" y="350"/>
                </a:moveTo>
                <a:lnTo>
                  <a:pt x="254" y="0"/>
                </a:lnTo>
                <a:lnTo>
                  <a:pt x="1399" y="0"/>
                </a:lnTo>
                <a:lnTo>
                  <a:pt x="1723" y="409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41CBE775-18CF-1717-52C1-42746AFC82BE}"/>
              </a:ext>
            </a:extLst>
          </p:cNvPr>
          <p:cNvSpPr>
            <a:spLocks/>
          </p:cNvSpPr>
          <p:nvPr/>
        </p:nvSpPr>
        <p:spPr bwMode="auto">
          <a:xfrm>
            <a:off x="7299325" y="1162050"/>
            <a:ext cx="76200" cy="84138"/>
          </a:xfrm>
          <a:custGeom>
            <a:avLst/>
            <a:gdLst>
              <a:gd name="T0" fmla="*/ 48 w 48"/>
              <a:gd name="T1" fmla="*/ 53 h 53"/>
              <a:gd name="T2" fmla="*/ 32 w 48"/>
              <a:gd name="T3" fmla="*/ 0 h 53"/>
              <a:gd name="T4" fmla="*/ 0 w 48"/>
              <a:gd name="T5" fmla="*/ 26 h 53"/>
              <a:gd name="T6" fmla="*/ 48 w 48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53">
                <a:moveTo>
                  <a:pt x="48" y="53"/>
                </a:moveTo>
                <a:lnTo>
                  <a:pt x="32" y="0"/>
                </a:lnTo>
                <a:lnTo>
                  <a:pt x="0" y="26"/>
                </a:lnTo>
                <a:lnTo>
                  <a:pt x="48" y="53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FF73671B-AC7F-DA56-CD8A-4FF9DD19E851}"/>
              </a:ext>
            </a:extLst>
          </p:cNvPr>
          <p:cNvSpPr>
            <a:spLocks/>
          </p:cNvSpPr>
          <p:nvPr/>
        </p:nvSpPr>
        <p:spPr bwMode="auto">
          <a:xfrm>
            <a:off x="7299325" y="1162050"/>
            <a:ext cx="76200" cy="84138"/>
          </a:xfrm>
          <a:custGeom>
            <a:avLst/>
            <a:gdLst>
              <a:gd name="T0" fmla="*/ 48 w 48"/>
              <a:gd name="T1" fmla="*/ 53 h 53"/>
              <a:gd name="T2" fmla="*/ 32 w 48"/>
              <a:gd name="T3" fmla="*/ 0 h 53"/>
              <a:gd name="T4" fmla="*/ 0 w 48"/>
              <a:gd name="T5" fmla="*/ 26 h 53"/>
              <a:gd name="T6" fmla="*/ 48 w 48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53">
                <a:moveTo>
                  <a:pt x="48" y="53"/>
                </a:moveTo>
                <a:lnTo>
                  <a:pt x="32" y="0"/>
                </a:lnTo>
                <a:lnTo>
                  <a:pt x="0" y="26"/>
                </a:lnTo>
                <a:lnTo>
                  <a:pt x="48" y="53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A8622AE-B77D-0945-1FD9-702A47274D19}"/>
              </a:ext>
            </a:extLst>
          </p:cNvPr>
          <p:cNvSpPr>
            <a:spLocks/>
          </p:cNvSpPr>
          <p:nvPr/>
        </p:nvSpPr>
        <p:spPr bwMode="auto">
          <a:xfrm>
            <a:off x="4691063" y="1312863"/>
            <a:ext cx="2952750" cy="446088"/>
          </a:xfrm>
          <a:custGeom>
            <a:avLst/>
            <a:gdLst>
              <a:gd name="T0" fmla="*/ 1850 w 1860"/>
              <a:gd name="T1" fmla="*/ 85 h 281"/>
              <a:gd name="T2" fmla="*/ 1860 w 1860"/>
              <a:gd name="T3" fmla="*/ 281 h 281"/>
              <a:gd name="T4" fmla="*/ 154 w 1860"/>
              <a:gd name="T5" fmla="*/ 281 h 281"/>
              <a:gd name="T6" fmla="*/ 0 w 1860"/>
              <a:gd name="T7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60" h="281">
                <a:moveTo>
                  <a:pt x="1850" y="85"/>
                </a:moveTo>
                <a:lnTo>
                  <a:pt x="1860" y="281"/>
                </a:lnTo>
                <a:lnTo>
                  <a:pt x="154" y="281"/>
                </a:lnTo>
                <a:lnTo>
                  <a:pt x="0" y="0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372BD0C0-2BE3-639E-61C0-DC8D685D5725}"/>
              </a:ext>
            </a:extLst>
          </p:cNvPr>
          <p:cNvSpPr>
            <a:spLocks/>
          </p:cNvSpPr>
          <p:nvPr/>
        </p:nvSpPr>
        <p:spPr bwMode="auto">
          <a:xfrm>
            <a:off x="4691063" y="1312863"/>
            <a:ext cx="66675" cy="92075"/>
          </a:xfrm>
          <a:custGeom>
            <a:avLst/>
            <a:gdLst>
              <a:gd name="T0" fmla="*/ 0 w 42"/>
              <a:gd name="T1" fmla="*/ 0 h 58"/>
              <a:gd name="T2" fmla="*/ 5 w 42"/>
              <a:gd name="T3" fmla="*/ 58 h 58"/>
              <a:gd name="T4" fmla="*/ 42 w 42"/>
              <a:gd name="T5" fmla="*/ 37 h 58"/>
              <a:gd name="T6" fmla="*/ 0 w 42"/>
              <a:gd name="T7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8">
                <a:moveTo>
                  <a:pt x="0" y="0"/>
                </a:moveTo>
                <a:lnTo>
                  <a:pt x="5" y="58"/>
                </a:lnTo>
                <a:lnTo>
                  <a:pt x="42" y="37"/>
                </a:lnTo>
                <a:lnTo>
                  <a:pt x="0" y="0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F0DD7780-81E2-05B9-3DD9-42D2AA45CFC5}"/>
              </a:ext>
            </a:extLst>
          </p:cNvPr>
          <p:cNvSpPr>
            <a:spLocks/>
          </p:cNvSpPr>
          <p:nvPr/>
        </p:nvSpPr>
        <p:spPr bwMode="auto">
          <a:xfrm>
            <a:off x="4691063" y="1312863"/>
            <a:ext cx="66675" cy="92075"/>
          </a:xfrm>
          <a:custGeom>
            <a:avLst/>
            <a:gdLst>
              <a:gd name="T0" fmla="*/ 0 w 42"/>
              <a:gd name="T1" fmla="*/ 0 h 58"/>
              <a:gd name="T2" fmla="*/ 5 w 42"/>
              <a:gd name="T3" fmla="*/ 58 h 58"/>
              <a:gd name="T4" fmla="*/ 42 w 42"/>
              <a:gd name="T5" fmla="*/ 37 h 58"/>
              <a:gd name="T6" fmla="*/ 0 w 42"/>
              <a:gd name="T7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8">
                <a:moveTo>
                  <a:pt x="0" y="0"/>
                </a:moveTo>
                <a:lnTo>
                  <a:pt x="5" y="58"/>
                </a:lnTo>
                <a:lnTo>
                  <a:pt x="42" y="37"/>
                </a:lnTo>
                <a:lnTo>
                  <a:pt x="0" y="0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63951374-F333-6363-7D32-3BDE1A748D92}"/>
              </a:ext>
            </a:extLst>
          </p:cNvPr>
          <p:cNvSpPr>
            <a:spLocks/>
          </p:cNvSpPr>
          <p:nvPr/>
        </p:nvSpPr>
        <p:spPr bwMode="auto">
          <a:xfrm>
            <a:off x="4454525" y="1304925"/>
            <a:ext cx="2903538" cy="2195513"/>
          </a:xfrm>
          <a:custGeom>
            <a:avLst/>
            <a:gdLst>
              <a:gd name="T0" fmla="*/ 0 w 1829"/>
              <a:gd name="T1" fmla="*/ 0 h 1383"/>
              <a:gd name="T2" fmla="*/ 11 w 1829"/>
              <a:gd name="T3" fmla="*/ 355 h 1383"/>
              <a:gd name="T4" fmla="*/ 1718 w 1829"/>
              <a:gd name="T5" fmla="*/ 1134 h 1383"/>
              <a:gd name="T6" fmla="*/ 1829 w 1829"/>
              <a:gd name="T7" fmla="*/ 1383 h 1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9" h="1383">
                <a:moveTo>
                  <a:pt x="0" y="0"/>
                </a:moveTo>
                <a:lnTo>
                  <a:pt x="11" y="355"/>
                </a:lnTo>
                <a:lnTo>
                  <a:pt x="1718" y="1134"/>
                </a:lnTo>
                <a:lnTo>
                  <a:pt x="1829" y="1383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40FBF82E-2C51-F46D-82CD-4B0237536E7D}"/>
              </a:ext>
            </a:extLst>
          </p:cNvPr>
          <p:cNvSpPr>
            <a:spLocks/>
          </p:cNvSpPr>
          <p:nvPr/>
        </p:nvSpPr>
        <p:spPr bwMode="auto">
          <a:xfrm>
            <a:off x="7291388" y="3408363"/>
            <a:ext cx="66675" cy="92075"/>
          </a:xfrm>
          <a:custGeom>
            <a:avLst/>
            <a:gdLst>
              <a:gd name="T0" fmla="*/ 42 w 42"/>
              <a:gd name="T1" fmla="*/ 58 h 58"/>
              <a:gd name="T2" fmla="*/ 42 w 42"/>
              <a:gd name="T3" fmla="*/ 0 h 58"/>
              <a:gd name="T4" fmla="*/ 0 w 42"/>
              <a:gd name="T5" fmla="*/ 21 h 58"/>
              <a:gd name="T6" fmla="*/ 42 w 42"/>
              <a:gd name="T7" fmla="*/ 58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8">
                <a:moveTo>
                  <a:pt x="42" y="58"/>
                </a:moveTo>
                <a:lnTo>
                  <a:pt x="42" y="0"/>
                </a:lnTo>
                <a:lnTo>
                  <a:pt x="0" y="21"/>
                </a:lnTo>
                <a:lnTo>
                  <a:pt x="42" y="58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65FAE135-DA31-41E7-67A7-9950DE9FED4B}"/>
              </a:ext>
            </a:extLst>
          </p:cNvPr>
          <p:cNvSpPr>
            <a:spLocks/>
          </p:cNvSpPr>
          <p:nvPr/>
        </p:nvSpPr>
        <p:spPr bwMode="auto">
          <a:xfrm>
            <a:off x="7291388" y="3408363"/>
            <a:ext cx="66675" cy="92075"/>
          </a:xfrm>
          <a:custGeom>
            <a:avLst/>
            <a:gdLst>
              <a:gd name="T0" fmla="*/ 42 w 42"/>
              <a:gd name="T1" fmla="*/ 58 h 58"/>
              <a:gd name="T2" fmla="*/ 42 w 42"/>
              <a:gd name="T3" fmla="*/ 0 h 58"/>
              <a:gd name="T4" fmla="*/ 0 w 42"/>
              <a:gd name="T5" fmla="*/ 21 h 58"/>
              <a:gd name="T6" fmla="*/ 42 w 42"/>
              <a:gd name="T7" fmla="*/ 58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" h="58">
                <a:moveTo>
                  <a:pt x="42" y="58"/>
                </a:moveTo>
                <a:lnTo>
                  <a:pt x="42" y="0"/>
                </a:lnTo>
                <a:lnTo>
                  <a:pt x="0" y="21"/>
                </a:lnTo>
                <a:lnTo>
                  <a:pt x="42" y="58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329F888-9B6B-7BEE-7034-EFBDAE9C6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4613" y="3668713"/>
            <a:ext cx="563563" cy="606425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61DB2A69-43A3-86FD-6AEA-6034EFBE54AE}"/>
              </a:ext>
            </a:extLst>
          </p:cNvPr>
          <p:cNvSpPr>
            <a:spLocks/>
          </p:cNvSpPr>
          <p:nvPr/>
        </p:nvSpPr>
        <p:spPr bwMode="auto">
          <a:xfrm>
            <a:off x="8174038" y="4191000"/>
            <a:ext cx="84138" cy="84138"/>
          </a:xfrm>
          <a:custGeom>
            <a:avLst/>
            <a:gdLst>
              <a:gd name="T0" fmla="*/ 53 w 53"/>
              <a:gd name="T1" fmla="*/ 53 h 53"/>
              <a:gd name="T2" fmla="*/ 32 w 53"/>
              <a:gd name="T3" fmla="*/ 0 h 53"/>
              <a:gd name="T4" fmla="*/ 0 w 53"/>
              <a:gd name="T5" fmla="*/ 26 h 53"/>
              <a:gd name="T6" fmla="*/ 53 w 53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" h="53">
                <a:moveTo>
                  <a:pt x="53" y="53"/>
                </a:moveTo>
                <a:lnTo>
                  <a:pt x="32" y="0"/>
                </a:lnTo>
                <a:lnTo>
                  <a:pt x="0" y="26"/>
                </a:lnTo>
                <a:lnTo>
                  <a:pt x="53" y="53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450E2248-E301-8A22-D3A0-4D7BFD7F30AE}"/>
              </a:ext>
            </a:extLst>
          </p:cNvPr>
          <p:cNvSpPr>
            <a:spLocks/>
          </p:cNvSpPr>
          <p:nvPr/>
        </p:nvSpPr>
        <p:spPr bwMode="auto">
          <a:xfrm>
            <a:off x="8174038" y="4191000"/>
            <a:ext cx="84138" cy="84138"/>
          </a:xfrm>
          <a:custGeom>
            <a:avLst/>
            <a:gdLst>
              <a:gd name="T0" fmla="*/ 53 w 53"/>
              <a:gd name="T1" fmla="*/ 53 h 53"/>
              <a:gd name="T2" fmla="*/ 32 w 53"/>
              <a:gd name="T3" fmla="*/ 0 h 53"/>
              <a:gd name="T4" fmla="*/ 0 w 53"/>
              <a:gd name="T5" fmla="*/ 26 h 53"/>
              <a:gd name="T6" fmla="*/ 53 w 53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" h="53">
                <a:moveTo>
                  <a:pt x="53" y="53"/>
                </a:moveTo>
                <a:lnTo>
                  <a:pt x="32" y="0"/>
                </a:lnTo>
                <a:lnTo>
                  <a:pt x="0" y="26"/>
                </a:lnTo>
                <a:lnTo>
                  <a:pt x="53" y="53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F7C85014-3C8D-007D-B5CE-8CF091EAB1DE}"/>
              </a:ext>
            </a:extLst>
          </p:cNvPr>
          <p:cNvSpPr>
            <a:spLocks/>
          </p:cNvSpPr>
          <p:nvPr/>
        </p:nvSpPr>
        <p:spPr bwMode="auto">
          <a:xfrm>
            <a:off x="8216900" y="4232275"/>
            <a:ext cx="336550" cy="320675"/>
          </a:xfrm>
          <a:custGeom>
            <a:avLst/>
            <a:gdLst>
              <a:gd name="T0" fmla="*/ 528 w 640"/>
              <a:gd name="T1" fmla="*/ 496 h 608"/>
              <a:gd name="T2" fmla="*/ 528 w 640"/>
              <a:gd name="T3" fmla="*/ 112 h 608"/>
              <a:gd name="T4" fmla="*/ 112 w 640"/>
              <a:gd name="T5" fmla="*/ 112 h 608"/>
              <a:gd name="T6" fmla="*/ 112 w 640"/>
              <a:gd name="T7" fmla="*/ 496 h 608"/>
              <a:gd name="T8" fmla="*/ 528 w 640"/>
              <a:gd name="T9" fmla="*/ 496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" h="608">
                <a:moveTo>
                  <a:pt x="528" y="496"/>
                </a:moveTo>
                <a:cubicBezTo>
                  <a:pt x="640" y="384"/>
                  <a:pt x="640" y="224"/>
                  <a:pt x="528" y="112"/>
                </a:cubicBezTo>
                <a:cubicBezTo>
                  <a:pt x="416" y="0"/>
                  <a:pt x="224" y="0"/>
                  <a:pt x="112" y="112"/>
                </a:cubicBezTo>
                <a:cubicBezTo>
                  <a:pt x="0" y="224"/>
                  <a:pt x="0" y="384"/>
                  <a:pt x="112" y="496"/>
                </a:cubicBezTo>
                <a:cubicBezTo>
                  <a:pt x="224" y="608"/>
                  <a:pt x="416" y="608"/>
                  <a:pt x="528" y="496"/>
                </a:cubicBezTo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E1803C22-7CFE-53A7-E404-20B9247D9ED7}"/>
              </a:ext>
            </a:extLst>
          </p:cNvPr>
          <p:cNvSpPr>
            <a:spLocks/>
          </p:cNvSpPr>
          <p:nvPr/>
        </p:nvSpPr>
        <p:spPr bwMode="auto">
          <a:xfrm>
            <a:off x="6929438" y="5183188"/>
            <a:ext cx="336550" cy="320675"/>
          </a:xfrm>
          <a:custGeom>
            <a:avLst/>
            <a:gdLst>
              <a:gd name="T0" fmla="*/ 528 w 640"/>
              <a:gd name="T1" fmla="*/ 496 h 608"/>
              <a:gd name="T2" fmla="*/ 528 w 640"/>
              <a:gd name="T3" fmla="*/ 112 h 608"/>
              <a:gd name="T4" fmla="*/ 112 w 640"/>
              <a:gd name="T5" fmla="*/ 112 h 608"/>
              <a:gd name="T6" fmla="*/ 112 w 640"/>
              <a:gd name="T7" fmla="*/ 496 h 608"/>
              <a:gd name="T8" fmla="*/ 528 w 640"/>
              <a:gd name="T9" fmla="*/ 496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" h="608">
                <a:moveTo>
                  <a:pt x="528" y="496"/>
                </a:moveTo>
                <a:cubicBezTo>
                  <a:pt x="640" y="384"/>
                  <a:pt x="640" y="224"/>
                  <a:pt x="528" y="112"/>
                </a:cubicBezTo>
                <a:cubicBezTo>
                  <a:pt x="416" y="0"/>
                  <a:pt x="224" y="0"/>
                  <a:pt x="112" y="112"/>
                </a:cubicBezTo>
                <a:cubicBezTo>
                  <a:pt x="0" y="224"/>
                  <a:pt x="0" y="384"/>
                  <a:pt x="112" y="496"/>
                </a:cubicBezTo>
                <a:cubicBezTo>
                  <a:pt x="224" y="608"/>
                  <a:pt x="416" y="608"/>
                  <a:pt x="528" y="496"/>
                </a:cubicBezTo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43">
            <a:extLst>
              <a:ext uri="{FF2B5EF4-FFF2-40B4-BE49-F238E27FC236}">
                <a16:creationId xmlns:a16="http://schemas.microsoft.com/office/drawing/2014/main" id="{B0D5E61C-F8AA-CF17-2503-CFA5800907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8513" y="3678238"/>
            <a:ext cx="411163" cy="1514475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7AFC2192-790B-C15D-987E-EC19C62A10DD}"/>
              </a:ext>
            </a:extLst>
          </p:cNvPr>
          <p:cNvSpPr>
            <a:spLocks/>
          </p:cNvSpPr>
          <p:nvPr/>
        </p:nvSpPr>
        <p:spPr bwMode="auto">
          <a:xfrm>
            <a:off x="7138988" y="5099050"/>
            <a:ext cx="58738" cy="93663"/>
          </a:xfrm>
          <a:custGeom>
            <a:avLst/>
            <a:gdLst>
              <a:gd name="T0" fmla="*/ 6 w 37"/>
              <a:gd name="T1" fmla="*/ 59 h 59"/>
              <a:gd name="T2" fmla="*/ 37 w 37"/>
              <a:gd name="T3" fmla="*/ 11 h 59"/>
              <a:gd name="T4" fmla="*/ 0 w 37"/>
              <a:gd name="T5" fmla="*/ 0 h 59"/>
              <a:gd name="T6" fmla="*/ 6 w 37"/>
              <a:gd name="T7" fmla="*/ 59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" h="59">
                <a:moveTo>
                  <a:pt x="6" y="59"/>
                </a:moveTo>
                <a:lnTo>
                  <a:pt x="37" y="11"/>
                </a:lnTo>
                <a:lnTo>
                  <a:pt x="0" y="0"/>
                </a:lnTo>
                <a:lnTo>
                  <a:pt x="6" y="59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F8F0ED9C-AE69-585C-6A1C-03E783A51CB1}"/>
              </a:ext>
            </a:extLst>
          </p:cNvPr>
          <p:cNvSpPr>
            <a:spLocks/>
          </p:cNvSpPr>
          <p:nvPr/>
        </p:nvSpPr>
        <p:spPr bwMode="auto">
          <a:xfrm>
            <a:off x="7138988" y="5099050"/>
            <a:ext cx="58738" cy="93663"/>
          </a:xfrm>
          <a:custGeom>
            <a:avLst/>
            <a:gdLst>
              <a:gd name="T0" fmla="*/ 6 w 37"/>
              <a:gd name="T1" fmla="*/ 59 h 59"/>
              <a:gd name="T2" fmla="*/ 37 w 37"/>
              <a:gd name="T3" fmla="*/ 11 h 59"/>
              <a:gd name="T4" fmla="*/ 0 w 37"/>
              <a:gd name="T5" fmla="*/ 0 h 59"/>
              <a:gd name="T6" fmla="*/ 6 w 37"/>
              <a:gd name="T7" fmla="*/ 59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" h="59">
                <a:moveTo>
                  <a:pt x="6" y="59"/>
                </a:moveTo>
                <a:lnTo>
                  <a:pt x="37" y="11"/>
                </a:lnTo>
                <a:lnTo>
                  <a:pt x="0" y="0"/>
                </a:lnTo>
                <a:lnTo>
                  <a:pt x="6" y="59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355325FD-0561-E931-8962-43A7D1ECF9DC}"/>
              </a:ext>
            </a:extLst>
          </p:cNvPr>
          <p:cNvSpPr>
            <a:spLocks/>
          </p:cNvSpPr>
          <p:nvPr/>
        </p:nvSpPr>
        <p:spPr bwMode="auto">
          <a:xfrm>
            <a:off x="3648075" y="4864100"/>
            <a:ext cx="336550" cy="319088"/>
          </a:xfrm>
          <a:custGeom>
            <a:avLst/>
            <a:gdLst>
              <a:gd name="T0" fmla="*/ 528 w 640"/>
              <a:gd name="T1" fmla="*/ 496 h 608"/>
              <a:gd name="T2" fmla="*/ 528 w 640"/>
              <a:gd name="T3" fmla="*/ 112 h 608"/>
              <a:gd name="T4" fmla="*/ 112 w 640"/>
              <a:gd name="T5" fmla="*/ 112 h 608"/>
              <a:gd name="T6" fmla="*/ 112 w 640"/>
              <a:gd name="T7" fmla="*/ 496 h 608"/>
              <a:gd name="T8" fmla="*/ 528 w 640"/>
              <a:gd name="T9" fmla="*/ 496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" h="608">
                <a:moveTo>
                  <a:pt x="528" y="496"/>
                </a:moveTo>
                <a:cubicBezTo>
                  <a:pt x="640" y="384"/>
                  <a:pt x="640" y="224"/>
                  <a:pt x="528" y="112"/>
                </a:cubicBezTo>
                <a:cubicBezTo>
                  <a:pt x="416" y="0"/>
                  <a:pt x="224" y="0"/>
                  <a:pt x="112" y="112"/>
                </a:cubicBezTo>
                <a:cubicBezTo>
                  <a:pt x="0" y="224"/>
                  <a:pt x="0" y="384"/>
                  <a:pt x="112" y="496"/>
                </a:cubicBezTo>
                <a:cubicBezTo>
                  <a:pt x="224" y="608"/>
                  <a:pt x="416" y="608"/>
                  <a:pt x="528" y="496"/>
                </a:cubicBezTo>
              </a:path>
            </a:pathLst>
          </a:cu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D858026B-BEBB-4A67-5711-0FA44B9ED435}"/>
              </a:ext>
            </a:extLst>
          </p:cNvPr>
          <p:cNvSpPr>
            <a:spLocks/>
          </p:cNvSpPr>
          <p:nvPr/>
        </p:nvSpPr>
        <p:spPr bwMode="auto">
          <a:xfrm>
            <a:off x="3992563" y="5006975"/>
            <a:ext cx="3003550" cy="252413"/>
          </a:xfrm>
          <a:custGeom>
            <a:avLst/>
            <a:gdLst>
              <a:gd name="T0" fmla="*/ 1892 w 1892"/>
              <a:gd name="T1" fmla="*/ 159 h 159"/>
              <a:gd name="T2" fmla="*/ 1537 w 1892"/>
              <a:gd name="T3" fmla="*/ 0 h 159"/>
              <a:gd name="T4" fmla="*/ 0 w 1892"/>
              <a:gd name="T5" fmla="*/ 5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92" h="159">
                <a:moveTo>
                  <a:pt x="1892" y="159"/>
                </a:moveTo>
                <a:lnTo>
                  <a:pt x="1537" y="0"/>
                </a:lnTo>
                <a:lnTo>
                  <a:pt x="0" y="5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3B94B8F9-637D-26A5-EF08-55B6901C6BC9}"/>
              </a:ext>
            </a:extLst>
          </p:cNvPr>
          <p:cNvSpPr>
            <a:spLocks/>
          </p:cNvSpPr>
          <p:nvPr/>
        </p:nvSpPr>
        <p:spPr bwMode="auto">
          <a:xfrm>
            <a:off x="3992563" y="4981575"/>
            <a:ext cx="84138" cy="68263"/>
          </a:xfrm>
          <a:custGeom>
            <a:avLst/>
            <a:gdLst>
              <a:gd name="T0" fmla="*/ 0 w 53"/>
              <a:gd name="T1" fmla="*/ 21 h 43"/>
              <a:gd name="T2" fmla="*/ 53 w 53"/>
              <a:gd name="T3" fmla="*/ 43 h 43"/>
              <a:gd name="T4" fmla="*/ 53 w 53"/>
              <a:gd name="T5" fmla="*/ 0 h 43"/>
              <a:gd name="T6" fmla="*/ 0 w 53"/>
              <a:gd name="T7" fmla="*/ 21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" h="43">
                <a:moveTo>
                  <a:pt x="0" y="21"/>
                </a:moveTo>
                <a:lnTo>
                  <a:pt x="53" y="43"/>
                </a:lnTo>
                <a:lnTo>
                  <a:pt x="53" y="0"/>
                </a:lnTo>
                <a:lnTo>
                  <a:pt x="0" y="21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CC50C2C9-82AF-42DF-38D0-78A6CF4DDA67}"/>
              </a:ext>
            </a:extLst>
          </p:cNvPr>
          <p:cNvSpPr>
            <a:spLocks/>
          </p:cNvSpPr>
          <p:nvPr/>
        </p:nvSpPr>
        <p:spPr bwMode="auto">
          <a:xfrm>
            <a:off x="3992563" y="4981575"/>
            <a:ext cx="84138" cy="68263"/>
          </a:xfrm>
          <a:custGeom>
            <a:avLst/>
            <a:gdLst>
              <a:gd name="T0" fmla="*/ 0 w 53"/>
              <a:gd name="T1" fmla="*/ 21 h 43"/>
              <a:gd name="T2" fmla="*/ 53 w 53"/>
              <a:gd name="T3" fmla="*/ 43 h 43"/>
              <a:gd name="T4" fmla="*/ 53 w 53"/>
              <a:gd name="T5" fmla="*/ 0 h 43"/>
              <a:gd name="T6" fmla="*/ 0 w 53"/>
              <a:gd name="T7" fmla="*/ 21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" h="43">
                <a:moveTo>
                  <a:pt x="0" y="21"/>
                </a:moveTo>
                <a:lnTo>
                  <a:pt x="53" y="43"/>
                </a:lnTo>
                <a:lnTo>
                  <a:pt x="53" y="0"/>
                </a:lnTo>
                <a:lnTo>
                  <a:pt x="0" y="21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50">
            <a:extLst>
              <a:ext uri="{FF2B5EF4-FFF2-40B4-BE49-F238E27FC236}">
                <a16:creationId xmlns:a16="http://schemas.microsoft.com/office/drawing/2014/main" id="{7105AFA8-7ED2-7091-7F24-88520A208D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4413" y="5083175"/>
            <a:ext cx="1404938" cy="538163"/>
          </a:xfrm>
          <a:prstGeom prst="line">
            <a:avLst/>
          </a:pr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1D1B9583-C4AC-350A-24FD-E4D475AAAD99}"/>
              </a:ext>
            </a:extLst>
          </p:cNvPr>
          <p:cNvSpPr>
            <a:spLocks/>
          </p:cNvSpPr>
          <p:nvPr/>
        </p:nvSpPr>
        <p:spPr bwMode="auto">
          <a:xfrm>
            <a:off x="2284413" y="5562600"/>
            <a:ext cx="92075" cy="58738"/>
          </a:xfrm>
          <a:custGeom>
            <a:avLst/>
            <a:gdLst>
              <a:gd name="T0" fmla="*/ 0 w 58"/>
              <a:gd name="T1" fmla="*/ 37 h 37"/>
              <a:gd name="T2" fmla="*/ 58 w 58"/>
              <a:gd name="T3" fmla="*/ 37 h 37"/>
              <a:gd name="T4" fmla="*/ 42 w 58"/>
              <a:gd name="T5" fmla="*/ 0 h 37"/>
              <a:gd name="T6" fmla="*/ 0 w 58"/>
              <a:gd name="T7" fmla="*/ 37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" h="37">
                <a:moveTo>
                  <a:pt x="0" y="37"/>
                </a:moveTo>
                <a:lnTo>
                  <a:pt x="58" y="37"/>
                </a:lnTo>
                <a:lnTo>
                  <a:pt x="42" y="0"/>
                </a:lnTo>
                <a:lnTo>
                  <a:pt x="0" y="37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809A220B-60A0-AFCE-712B-D3FB57287B3E}"/>
              </a:ext>
            </a:extLst>
          </p:cNvPr>
          <p:cNvSpPr>
            <a:spLocks/>
          </p:cNvSpPr>
          <p:nvPr/>
        </p:nvSpPr>
        <p:spPr bwMode="auto">
          <a:xfrm>
            <a:off x="2284413" y="5562600"/>
            <a:ext cx="92075" cy="58738"/>
          </a:xfrm>
          <a:custGeom>
            <a:avLst/>
            <a:gdLst>
              <a:gd name="T0" fmla="*/ 0 w 58"/>
              <a:gd name="T1" fmla="*/ 37 h 37"/>
              <a:gd name="T2" fmla="*/ 58 w 58"/>
              <a:gd name="T3" fmla="*/ 37 h 37"/>
              <a:gd name="T4" fmla="*/ 42 w 58"/>
              <a:gd name="T5" fmla="*/ 0 h 37"/>
              <a:gd name="T6" fmla="*/ 0 w 58"/>
              <a:gd name="T7" fmla="*/ 37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" h="37">
                <a:moveTo>
                  <a:pt x="0" y="37"/>
                </a:moveTo>
                <a:lnTo>
                  <a:pt x="58" y="37"/>
                </a:lnTo>
                <a:lnTo>
                  <a:pt x="42" y="0"/>
                </a:lnTo>
                <a:lnTo>
                  <a:pt x="0" y="37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37428A04-DE1D-CA08-D746-3B5D0C9D0C65}"/>
              </a:ext>
            </a:extLst>
          </p:cNvPr>
          <p:cNvSpPr>
            <a:spLocks/>
          </p:cNvSpPr>
          <p:nvPr/>
        </p:nvSpPr>
        <p:spPr bwMode="auto">
          <a:xfrm>
            <a:off x="3781425" y="1338263"/>
            <a:ext cx="598488" cy="3533775"/>
          </a:xfrm>
          <a:custGeom>
            <a:avLst/>
            <a:gdLst>
              <a:gd name="T0" fmla="*/ 16 w 377"/>
              <a:gd name="T1" fmla="*/ 2226 h 2226"/>
              <a:gd name="T2" fmla="*/ 0 w 377"/>
              <a:gd name="T3" fmla="*/ 784 h 2226"/>
              <a:gd name="T4" fmla="*/ 377 w 377"/>
              <a:gd name="T5" fmla="*/ 0 h 2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7" h="2226">
                <a:moveTo>
                  <a:pt x="16" y="2226"/>
                </a:moveTo>
                <a:lnTo>
                  <a:pt x="0" y="784"/>
                </a:lnTo>
                <a:lnTo>
                  <a:pt x="377" y="0"/>
                </a:lnTo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1BB4E373-3CFB-2D96-1C35-E3F052A64D7A}"/>
              </a:ext>
            </a:extLst>
          </p:cNvPr>
          <p:cNvSpPr>
            <a:spLocks/>
          </p:cNvSpPr>
          <p:nvPr/>
        </p:nvSpPr>
        <p:spPr bwMode="auto">
          <a:xfrm>
            <a:off x="4311650" y="1338263"/>
            <a:ext cx="68263" cy="92075"/>
          </a:xfrm>
          <a:custGeom>
            <a:avLst/>
            <a:gdLst>
              <a:gd name="T0" fmla="*/ 43 w 43"/>
              <a:gd name="T1" fmla="*/ 0 h 58"/>
              <a:gd name="T2" fmla="*/ 0 w 43"/>
              <a:gd name="T3" fmla="*/ 37 h 58"/>
              <a:gd name="T4" fmla="*/ 37 w 43"/>
              <a:gd name="T5" fmla="*/ 58 h 58"/>
              <a:gd name="T6" fmla="*/ 43 w 43"/>
              <a:gd name="T7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" h="58">
                <a:moveTo>
                  <a:pt x="43" y="0"/>
                </a:moveTo>
                <a:lnTo>
                  <a:pt x="0" y="37"/>
                </a:lnTo>
                <a:lnTo>
                  <a:pt x="37" y="58"/>
                </a:lnTo>
                <a:lnTo>
                  <a:pt x="43" y="0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6A40C251-A2F9-A7FF-BEFE-8BD6A0A8B754}"/>
              </a:ext>
            </a:extLst>
          </p:cNvPr>
          <p:cNvSpPr>
            <a:spLocks/>
          </p:cNvSpPr>
          <p:nvPr/>
        </p:nvSpPr>
        <p:spPr bwMode="auto">
          <a:xfrm>
            <a:off x="4311650" y="1338263"/>
            <a:ext cx="68263" cy="92075"/>
          </a:xfrm>
          <a:custGeom>
            <a:avLst/>
            <a:gdLst>
              <a:gd name="T0" fmla="*/ 43 w 43"/>
              <a:gd name="T1" fmla="*/ 0 h 58"/>
              <a:gd name="T2" fmla="*/ 0 w 43"/>
              <a:gd name="T3" fmla="*/ 37 h 58"/>
              <a:gd name="T4" fmla="*/ 37 w 43"/>
              <a:gd name="T5" fmla="*/ 58 h 58"/>
              <a:gd name="T6" fmla="*/ 43 w 43"/>
              <a:gd name="T7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" h="58">
                <a:moveTo>
                  <a:pt x="43" y="0"/>
                </a:moveTo>
                <a:lnTo>
                  <a:pt x="0" y="37"/>
                </a:lnTo>
                <a:lnTo>
                  <a:pt x="37" y="58"/>
                </a:lnTo>
                <a:lnTo>
                  <a:pt x="43" y="0"/>
                </a:lnTo>
                <a:close/>
              </a:path>
            </a:pathLst>
          </a:custGeom>
          <a:noFill/>
          <a:ln w="34925" cap="flat">
            <a:solidFill>
              <a:srgbClr val="8B8B8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719B8072-C0E2-E12C-9517-F4C2C3FFCFA6}"/>
              </a:ext>
            </a:extLst>
          </p:cNvPr>
          <p:cNvSpPr>
            <a:spLocks/>
          </p:cNvSpPr>
          <p:nvPr/>
        </p:nvSpPr>
        <p:spPr bwMode="auto">
          <a:xfrm>
            <a:off x="1897063" y="715963"/>
            <a:ext cx="361950" cy="361950"/>
          </a:xfrm>
          <a:custGeom>
            <a:avLst/>
            <a:gdLst>
              <a:gd name="T0" fmla="*/ 0 w 228"/>
              <a:gd name="T1" fmla="*/ 116 h 228"/>
              <a:gd name="T2" fmla="*/ 117 w 228"/>
              <a:gd name="T3" fmla="*/ 0 h 228"/>
              <a:gd name="T4" fmla="*/ 228 w 228"/>
              <a:gd name="T5" fmla="*/ 111 h 228"/>
              <a:gd name="T6" fmla="*/ 112 w 228"/>
              <a:gd name="T7" fmla="*/ 228 h 228"/>
              <a:gd name="T8" fmla="*/ 0 w 228"/>
              <a:gd name="T9" fmla="*/ 116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" h="228">
                <a:moveTo>
                  <a:pt x="0" y="116"/>
                </a:moveTo>
                <a:lnTo>
                  <a:pt x="117" y="0"/>
                </a:lnTo>
                <a:lnTo>
                  <a:pt x="228" y="111"/>
                </a:lnTo>
                <a:lnTo>
                  <a:pt x="112" y="228"/>
                </a:lnTo>
                <a:lnTo>
                  <a:pt x="0" y="116"/>
                </a:lnTo>
                <a:close/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7">
            <a:extLst>
              <a:ext uri="{FF2B5EF4-FFF2-40B4-BE49-F238E27FC236}">
                <a16:creationId xmlns:a16="http://schemas.microsoft.com/office/drawing/2014/main" id="{269A1147-A03D-1310-A1DA-2C9B7851F057}"/>
              </a:ext>
            </a:extLst>
          </p:cNvPr>
          <p:cNvSpPr>
            <a:spLocks/>
          </p:cNvSpPr>
          <p:nvPr/>
        </p:nvSpPr>
        <p:spPr bwMode="auto">
          <a:xfrm>
            <a:off x="1897063" y="715963"/>
            <a:ext cx="361950" cy="361950"/>
          </a:xfrm>
          <a:custGeom>
            <a:avLst/>
            <a:gdLst>
              <a:gd name="T0" fmla="*/ 0 w 228"/>
              <a:gd name="T1" fmla="*/ 116 h 228"/>
              <a:gd name="T2" fmla="*/ 117 w 228"/>
              <a:gd name="T3" fmla="*/ 0 h 228"/>
              <a:gd name="T4" fmla="*/ 228 w 228"/>
              <a:gd name="T5" fmla="*/ 111 h 228"/>
              <a:gd name="T6" fmla="*/ 112 w 228"/>
              <a:gd name="T7" fmla="*/ 228 h 228"/>
              <a:gd name="T8" fmla="*/ 0 w 228"/>
              <a:gd name="T9" fmla="*/ 116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" h="228">
                <a:moveTo>
                  <a:pt x="0" y="116"/>
                </a:moveTo>
                <a:lnTo>
                  <a:pt x="117" y="0"/>
                </a:lnTo>
                <a:lnTo>
                  <a:pt x="228" y="111"/>
                </a:lnTo>
                <a:lnTo>
                  <a:pt x="112" y="228"/>
                </a:lnTo>
                <a:lnTo>
                  <a:pt x="0" y="116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0EA92B07-E750-12F1-82F0-BF3FA13972A7}"/>
              </a:ext>
            </a:extLst>
          </p:cNvPr>
          <p:cNvSpPr>
            <a:spLocks/>
          </p:cNvSpPr>
          <p:nvPr/>
        </p:nvSpPr>
        <p:spPr bwMode="auto">
          <a:xfrm>
            <a:off x="1871663" y="6454775"/>
            <a:ext cx="438150" cy="277813"/>
          </a:xfrm>
          <a:custGeom>
            <a:avLst/>
            <a:gdLst>
              <a:gd name="T0" fmla="*/ 0 w 276"/>
              <a:gd name="T1" fmla="*/ 175 h 175"/>
              <a:gd name="T2" fmla="*/ 276 w 276"/>
              <a:gd name="T3" fmla="*/ 175 h 175"/>
              <a:gd name="T4" fmla="*/ 133 w 276"/>
              <a:gd name="T5" fmla="*/ 0 h 175"/>
              <a:gd name="T6" fmla="*/ 0 w 276"/>
              <a:gd name="T7" fmla="*/ 175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6" h="175">
                <a:moveTo>
                  <a:pt x="0" y="175"/>
                </a:moveTo>
                <a:lnTo>
                  <a:pt x="276" y="175"/>
                </a:lnTo>
                <a:lnTo>
                  <a:pt x="133" y="0"/>
                </a:lnTo>
                <a:lnTo>
                  <a:pt x="0" y="17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24EA8FEC-F8C1-C705-B995-FCBBC7773926}"/>
              </a:ext>
            </a:extLst>
          </p:cNvPr>
          <p:cNvSpPr>
            <a:spLocks/>
          </p:cNvSpPr>
          <p:nvPr/>
        </p:nvSpPr>
        <p:spPr bwMode="auto">
          <a:xfrm>
            <a:off x="1871663" y="6454775"/>
            <a:ext cx="438150" cy="277813"/>
          </a:xfrm>
          <a:custGeom>
            <a:avLst/>
            <a:gdLst>
              <a:gd name="T0" fmla="*/ 0 w 276"/>
              <a:gd name="T1" fmla="*/ 175 h 175"/>
              <a:gd name="T2" fmla="*/ 276 w 276"/>
              <a:gd name="T3" fmla="*/ 175 h 175"/>
              <a:gd name="T4" fmla="*/ 133 w 276"/>
              <a:gd name="T5" fmla="*/ 0 h 175"/>
              <a:gd name="T6" fmla="*/ 0 w 276"/>
              <a:gd name="T7" fmla="*/ 175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6" h="175">
                <a:moveTo>
                  <a:pt x="0" y="175"/>
                </a:moveTo>
                <a:lnTo>
                  <a:pt x="276" y="175"/>
                </a:lnTo>
                <a:lnTo>
                  <a:pt x="133" y="0"/>
                </a:lnTo>
                <a:lnTo>
                  <a:pt x="0" y="175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62">
            <a:extLst>
              <a:ext uri="{FF2B5EF4-FFF2-40B4-BE49-F238E27FC236}">
                <a16:creationId xmlns:a16="http://schemas.microsoft.com/office/drawing/2014/main" id="{C81DD388-08DD-6266-3A1F-E17064282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846638"/>
            <a:ext cx="7318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Water Reuse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65">
            <a:extLst>
              <a:ext uri="{FF2B5EF4-FFF2-40B4-BE49-F238E27FC236}">
                <a16:creationId xmlns:a16="http://schemas.microsoft.com/office/drawing/2014/main" id="{261A334B-8EC0-6610-10BD-A7EADCD6F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265488"/>
            <a:ext cx="8080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Instream flow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6">
            <a:extLst>
              <a:ext uri="{FF2B5EF4-FFF2-40B4-BE49-F238E27FC236}">
                <a16:creationId xmlns:a16="http://schemas.microsoft.com/office/drawing/2014/main" id="{18785892-3C6E-8E3B-EB65-5BAC89CFD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424238"/>
            <a:ext cx="7572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requirement: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7">
            <a:extLst>
              <a:ext uri="{FF2B5EF4-FFF2-40B4-BE49-F238E27FC236}">
                <a16:creationId xmlns:a16="http://schemas.microsoft.com/office/drawing/2014/main" id="{96A4865E-86BF-36B6-EF52-D0E21BB14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725" y="0"/>
            <a:ext cx="2212975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Interconnected Ponds Model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69">
            <a:extLst>
              <a:ext uri="{FF2B5EF4-FFF2-40B4-BE49-F238E27FC236}">
                <a16:creationId xmlns:a16="http://schemas.microsoft.com/office/drawing/2014/main" id="{DD09E618-F614-1754-CE04-7AEEA5B88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6706" y="1567706"/>
            <a:ext cx="10191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Pond 3 Pump back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70">
            <a:extLst>
              <a:ext uri="{FF2B5EF4-FFF2-40B4-BE49-F238E27FC236}">
                <a16:creationId xmlns:a16="http://schemas.microsoft.com/office/drawing/2014/main" id="{152AF28A-4F1C-2A09-90D0-8829DF65E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363" y="412750"/>
            <a:ext cx="5397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Overflow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71">
            <a:extLst>
              <a:ext uri="{FF2B5EF4-FFF2-40B4-BE49-F238E27FC236}">
                <a16:creationId xmlns:a16="http://schemas.microsoft.com/office/drawing/2014/main" id="{3B3AD344-3CE2-005D-B7A0-EDC3CFCD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6501606"/>
            <a:ext cx="10191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River Downstream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Rectangle 72">
            <a:extLst>
              <a:ext uri="{FF2B5EF4-FFF2-40B4-BE49-F238E27FC236}">
                <a16:creationId xmlns:a16="http://schemas.microsoft.com/office/drawing/2014/main" id="{27E5C333-FB8C-6F37-B763-F7B4FD2C8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4725" y="5284788"/>
            <a:ext cx="1428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Rectangle 73">
            <a:extLst>
              <a:ext uri="{FF2B5EF4-FFF2-40B4-BE49-F238E27FC236}">
                <a16:creationId xmlns:a16="http://schemas.microsoft.com/office/drawing/2014/main" id="{BC5BD2B8-78F6-E353-6CC5-208056547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313" y="4568825"/>
            <a:ext cx="1349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74">
            <a:extLst>
              <a:ext uri="{FF2B5EF4-FFF2-40B4-BE49-F238E27FC236}">
                <a16:creationId xmlns:a16="http://schemas.microsoft.com/office/drawing/2014/main" id="{10E4D365-BF8F-2E5D-AA80-93D540C4C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701" y="2492475"/>
            <a:ext cx="171040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Rules: pump when pond 2 is low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60">
            <a:extLst>
              <a:ext uri="{FF2B5EF4-FFF2-40B4-BE49-F238E27FC236}">
                <a16:creationId xmlns:a16="http://schemas.microsoft.com/office/drawing/2014/main" id="{677FB4A1-79F4-AEC1-DC24-72974CB82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1" y="1814662"/>
            <a:ext cx="118438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Rules: when pond 1 is low….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Rectangle 60">
            <a:extLst>
              <a:ext uri="{FF2B5EF4-FFF2-40B4-BE49-F238E27FC236}">
                <a16:creationId xmlns:a16="http://schemas.microsoft.com/office/drawing/2014/main" id="{CD79C93D-1066-9EEF-D32B-AE6395619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9" y="4586745"/>
            <a:ext cx="94138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Rules: when pond 1 is low…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7803F0-61BD-35C5-22D6-73AC65E34076}"/>
              </a:ext>
            </a:extLst>
          </p:cNvPr>
          <p:cNvSpPr txBox="1"/>
          <p:nvPr/>
        </p:nvSpPr>
        <p:spPr>
          <a:xfrm>
            <a:off x="2160309" y="1244763"/>
            <a:ext cx="539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Q01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AE810A-0475-FA35-07CB-30D5697AB307}"/>
              </a:ext>
            </a:extLst>
          </p:cNvPr>
          <p:cNvSpPr txBox="1"/>
          <p:nvPr/>
        </p:nvSpPr>
        <p:spPr>
          <a:xfrm>
            <a:off x="2396014" y="2052964"/>
            <a:ext cx="539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Q02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0F68B-0C19-4844-BEFE-85A220160A5C}"/>
              </a:ext>
            </a:extLst>
          </p:cNvPr>
          <p:cNvSpPr txBox="1"/>
          <p:nvPr/>
        </p:nvSpPr>
        <p:spPr>
          <a:xfrm>
            <a:off x="6067057" y="329117"/>
            <a:ext cx="539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Q03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69ECA5-5CDF-49FE-B69A-3FDDDA6DB49F}"/>
              </a:ext>
            </a:extLst>
          </p:cNvPr>
          <p:cNvSpPr txBox="1"/>
          <p:nvPr/>
        </p:nvSpPr>
        <p:spPr>
          <a:xfrm>
            <a:off x="6581562" y="1494048"/>
            <a:ext cx="539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Q04</a:t>
            </a:r>
          </a:p>
        </p:txBody>
      </p:sp>
    </p:spTree>
    <p:extLst>
      <p:ext uri="{BB962C8B-B14F-4D97-AF65-F5344CB8AC3E}">
        <p14:creationId xmlns:p14="http://schemas.microsoft.com/office/powerpoint/2010/main" val="281532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896a8-20b3-411f-aa6c-383e0c4d4710">
      <Terms xmlns="http://schemas.microsoft.com/office/infopath/2007/PartnerControls"/>
    </lcf76f155ced4ddcb4097134ff3c332f>
    <TaxCatchAll xmlns="4eb5bcae-f64f-4747-a8c2-b120e4c13e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4924310D11B244A5F6AAA98A9D07D1" ma:contentTypeVersion="18" ma:contentTypeDescription="Create a new document." ma:contentTypeScope="" ma:versionID="b421590995696c6826c78d17b967f11d">
  <xsd:schema xmlns:xsd="http://www.w3.org/2001/XMLSchema" xmlns:xs="http://www.w3.org/2001/XMLSchema" xmlns:p="http://schemas.microsoft.com/office/2006/metadata/properties" xmlns:ns2="4eb5bcae-f64f-4747-a8c2-b120e4c13e87" xmlns:ns3="3f9896a8-20b3-411f-aa6c-383e0c4d4710" targetNamespace="http://schemas.microsoft.com/office/2006/metadata/properties" ma:root="true" ma:fieldsID="958e025e0186b7cfa75937c83e52fe83" ns2:_="" ns3:_="">
    <xsd:import namespace="4eb5bcae-f64f-4747-a8c2-b120e4c13e87"/>
    <xsd:import namespace="3f9896a8-20b3-411f-aa6c-383e0c4d47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5bcae-f64f-4747-a8c2-b120e4c13e8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06a840-bd28-4c39-bf06-1d964d590c00}" ma:internalName="TaxCatchAll" ma:showField="CatchAllData" ma:web="4eb5bcae-f64f-4747-a8c2-b120e4c13e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896a8-20b3-411f-aa6c-383e0c4d47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34866f-7e80-4a6f-a04f-4cdfeff80e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69210-C6F2-44E9-A6DD-469CB8A849DB}">
  <ds:schemaRefs>
    <ds:schemaRef ds:uri="http://schemas.microsoft.com/office/2006/metadata/properties"/>
    <ds:schemaRef ds:uri="http://schemas.microsoft.com/office/infopath/2007/PartnerControls"/>
    <ds:schemaRef ds:uri="3f9896a8-20b3-411f-aa6c-383e0c4d4710"/>
    <ds:schemaRef ds:uri="4eb5bcae-f64f-4747-a8c2-b120e4c13e87"/>
  </ds:schemaRefs>
</ds:datastoreItem>
</file>

<file path=customXml/itemProps2.xml><?xml version="1.0" encoding="utf-8"?>
<ds:datastoreItem xmlns:ds="http://schemas.openxmlformats.org/officeDocument/2006/customXml" ds:itemID="{7AB04665-D5A7-4CC5-8F09-6FD8DEDA3E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04F927-80B9-4FAD-B513-09566073A6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b5bcae-f64f-4747-a8c2-b120e4c13e87"/>
    <ds:schemaRef ds:uri="3f9896a8-20b3-411f-aa6c-383e0c4d47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Lillywhite</dc:creator>
  <cp:lastModifiedBy>Jason Lillywhite</cp:lastModifiedBy>
  <cp:revision>1</cp:revision>
  <dcterms:created xsi:type="dcterms:W3CDTF">2024-03-26T22:29:05Z</dcterms:created>
  <dcterms:modified xsi:type="dcterms:W3CDTF">2024-03-28T21:42:19Z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0x0101004A4924310D11B244A5F6AAA98A9D07D1</vt:lpwstr>
  </property>
  <property fmtid="{D5CDD505-2E9C-101B-9397-08002B2CF9AE}" pid="3" name="MediaServiceImageTags">
    <vt:lpwstr/>
  </property>
</Properties>
</file>